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87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2" r:id="rId3"/>
    <p:sldMasterId id="2147483693" r:id="rId4"/>
    <p:sldMasterId id="2147483711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3"/>
    <p:sldId id="272" r:id="rId24"/>
    <p:sldId id="274" r:id="rId26"/>
    <p:sldId id="275" r:id="rId27"/>
    <p:sldId id="276" r:id="rId28"/>
    <p:sldId id="277" r:id="rId29"/>
    <p:sldId id="278" r:id="rId30"/>
    <p:sldId id="279" r:id="rId31"/>
  </p:sldIdLst>
  <p:sldSz cx="18288000" cy="10287000"/>
  <p:notesSz cx="6858000" cy="9144000"/>
</p:presentation>
</file>

<file path=ppt/commentAuthors.xml><?xml version="1.0" encoding="utf-8"?>
<p:cmAuthorLst xmlns:p="http://schemas.openxmlformats.org/presentationml/2006/main">
  <p:cmAuthor id="0" name="Dayana Candida Cruz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" Type="http://schemas.openxmlformats.org/officeDocument/2006/relationships/slideMaster" Target="slideMasters/slideMaster1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slideMaster" Target="slideMasters/slideMaster14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presProps" Target="presProps.xml"/><Relationship Id="rId33" Type="http://schemas.openxmlformats.org/officeDocument/2006/relationships/commentAuthors" Target="commentAuthors.xml"/><Relationship Id="rId4" Type="http://schemas.openxmlformats.org/officeDocument/2006/relationships/slideMaster" Target="slideMasters/slideMaster44.xml"/><Relationship Id="rId5" Type="http://schemas.openxmlformats.org/officeDocument/2006/relationships/slideMaster" Target="slideMasters/slideMaster61.xml"/><Relationship Id="rId6" Type="http://schemas.openxmlformats.org/officeDocument/2006/relationships/slideMaster" Target="slideMasters/slideMaster7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</file>

<file path=ppt/comments/comment15.xml><?xml version="1.0" encoding="utf-8"?>
<p:cmLst xmlns:p="http://schemas.openxmlformats.org/presentationml/2006/main">
  <p:cm authorId="0" dt="2025-10-27T12:46:52.295000000" idx="1">
    <p:pos x="6118" y="0"/>
    <p:text>colocar imagem de reunião no balão</p:text>
  </p:cm>
</p:cmLst>
</file>

<file path=ppt/comments/comment16.xml><?xml version="1.0" encoding="utf-8"?>
<p:cmLst xmlns:p="http://schemas.openxmlformats.org/presentationml/2006/main">
  <p:cm authorId="0" dt="2025-10-27T12:46:52.295000000" idx="2">
    <p:pos x="6118" y="0"/>
    <p:text>colocar imagem de reunião no balão</p:text>
  </p:cm>
</p:cmLst>
</file>

<file path=ppt/comments/comment17.xml><?xml version="1.0" encoding="utf-8"?>
<p:cmLst xmlns:p="http://schemas.openxmlformats.org/presentationml/2006/main">
  <p:cm authorId="0" dt="2025-10-27T12:46:52.295000000" idx="3">
    <p:pos x="6118" y="0"/>
    <p:text>colocar imagem de reunião no balão</p:text>
  </p:cm>
</p:cmLst>
</file>

<file path=ppt/comments/comment18.xml><?xml version="1.0" encoding="utf-8"?>
<p:cmLst xmlns:p="http://schemas.openxmlformats.org/presentationml/2006/main">
  <p:cm authorId="0" dt="2025-10-27T12:46:52.295000000" idx="4">
    <p:pos x="6118" y="0"/>
    <p:text>colocar imagem de reunião no balão</p:text>
  </p:cm>
</p:cmLst>
</file>

<file path=ppt/comments/comment19.xml><?xml version="1.0" encoding="utf-8"?>
<p:cmLst xmlns:p="http://schemas.openxmlformats.org/presentationml/2006/main">
  <p:cm authorId="0" dt="2025-10-27T12:46:52.295000000" idx="5">
    <p:pos x="6118" y="0"/>
    <p:text>colocar imagem de reunião no balão</p:text>
  </p:cm>
</p:cmLst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87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 idx="14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14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14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B77B87D-4E33-4371-9D6D-7FD937480220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dt" idx="14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8" name="PlaceHolder 5"/>
          <p:cNvSpPr>
            <a:spLocks noGrp="1"/>
          </p:cNvSpPr>
          <p:nvPr>
            <p:ph type="ftr" idx="14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899" name="PlaceHolder 6"/>
          <p:cNvSpPr>
            <a:spLocks noGrp="1"/>
          </p:cNvSpPr>
          <p:nvPr>
            <p:ph type="sldNum" idx="14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dt" idx="16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4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6" name="PlaceHolder 5"/>
          <p:cNvSpPr>
            <a:spLocks noGrp="1"/>
          </p:cNvSpPr>
          <p:nvPr>
            <p:ph type="ftr" idx="16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7" name="PlaceHolder 6"/>
          <p:cNvSpPr>
            <a:spLocks noGrp="1"/>
          </p:cNvSpPr>
          <p:nvPr>
            <p:ph type="sldNum" idx="17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dt" idx="17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2" name="PlaceHolder 5"/>
          <p:cNvSpPr>
            <a:spLocks noGrp="1"/>
          </p:cNvSpPr>
          <p:nvPr>
            <p:ph type="ftr" idx="17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3" name="PlaceHolder 6"/>
          <p:cNvSpPr>
            <a:spLocks noGrp="1"/>
          </p:cNvSpPr>
          <p:nvPr>
            <p:ph type="sldNum" idx="17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dt" idx="17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8" name="PlaceHolder 5"/>
          <p:cNvSpPr>
            <a:spLocks noGrp="1"/>
          </p:cNvSpPr>
          <p:nvPr>
            <p:ph type="ftr" idx="17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59" name="PlaceHolder 6"/>
          <p:cNvSpPr>
            <a:spLocks noGrp="1"/>
          </p:cNvSpPr>
          <p:nvPr>
            <p:ph type="sldNum" idx="17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dt" idx="17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4" name="PlaceHolder 5"/>
          <p:cNvSpPr>
            <a:spLocks noGrp="1"/>
          </p:cNvSpPr>
          <p:nvPr>
            <p:ph type="ftr" idx="17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5" name="PlaceHolder 6"/>
          <p:cNvSpPr>
            <a:spLocks noGrp="1"/>
          </p:cNvSpPr>
          <p:nvPr>
            <p:ph type="sldNum" idx="17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dt" idx="18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0" name="PlaceHolder 5"/>
          <p:cNvSpPr>
            <a:spLocks noGrp="1"/>
          </p:cNvSpPr>
          <p:nvPr>
            <p:ph type="ftr" idx="18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1" name="PlaceHolder 6"/>
          <p:cNvSpPr>
            <a:spLocks noGrp="1"/>
          </p:cNvSpPr>
          <p:nvPr>
            <p:ph type="sldNum" idx="18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3" name="PlaceHolder 2"/>
          <p:cNvSpPr>
            <a:spLocks noGrp="1"/>
          </p:cNvSpPr>
          <p:nvPr>
            <p:ph type="dt" idx="18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7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6" name="PlaceHolder 5"/>
          <p:cNvSpPr>
            <a:spLocks noGrp="1"/>
          </p:cNvSpPr>
          <p:nvPr>
            <p:ph type="ftr" idx="18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7" name="PlaceHolder 6"/>
          <p:cNvSpPr>
            <a:spLocks noGrp="1"/>
          </p:cNvSpPr>
          <p:nvPr>
            <p:ph type="sldNum" idx="18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dt" idx="18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 type="ftr" idx="18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3" name="PlaceHolder 6"/>
          <p:cNvSpPr>
            <a:spLocks noGrp="1"/>
          </p:cNvSpPr>
          <p:nvPr>
            <p:ph type="sldNum" idx="18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dt" idx="18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8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8" name="PlaceHolder 5"/>
          <p:cNvSpPr>
            <a:spLocks noGrp="1"/>
          </p:cNvSpPr>
          <p:nvPr>
            <p:ph type="ftr" idx="19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89" name="PlaceHolder 6"/>
          <p:cNvSpPr>
            <a:spLocks noGrp="1"/>
          </p:cNvSpPr>
          <p:nvPr>
            <p:ph type="sldNum" idx="19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dt" idx="19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9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4" name="PlaceHolder 5"/>
          <p:cNvSpPr>
            <a:spLocks noGrp="1"/>
          </p:cNvSpPr>
          <p:nvPr>
            <p:ph type="ftr" idx="19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5" name="PlaceHolder 6"/>
          <p:cNvSpPr>
            <a:spLocks noGrp="1"/>
          </p:cNvSpPr>
          <p:nvPr>
            <p:ph type="sldNum" idx="19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dt" idx="19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9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1000" name="PlaceHolder 5"/>
          <p:cNvSpPr>
            <a:spLocks noGrp="1"/>
          </p:cNvSpPr>
          <p:nvPr>
            <p:ph type="ftr" idx="19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1001" name="PlaceHolder 6"/>
          <p:cNvSpPr>
            <a:spLocks noGrp="1"/>
          </p:cNvSpPr>
          <p:nvPr>
            <p:ph type="sldNum" idx="19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dt" idx="14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4" name="PlaceHolder 5"/>
          <p:cNvSpPr>
            <a:spLocks noGrp="1"/>
          </p:cNvSpPr>
          <p:nvPr>
            <p:ph type="ftr" idx="14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5" name="PlaceHolder 6"/>
          <p:cNvSpPr>
            <a:spLocks noGrp="1"/>
          </p:cNvSpPr>
          <p:nvPr>
            <p:ph type="sldNum" idx="14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dt" idx="15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0" name="PlaceHolder 5"/>
          <p:cNvSpPr>
            <a:spLocks noGrp="1"/>
          </p:cNvSpPr>
          <p:nvPr>
            <p:ph type="ftr" idx="15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1" name="PlaceHolder 6"/>
          <p:cNvSpPr>
            <a:spLocks noGrp="1"/>
          </p:cNvSpPr>
          <p:nvPr>
            <p:ph type="sldNum" idx="15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dt" idx="15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 type="ftr" idx="15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7" name="PlaceHolder 6"/>
          <p:cNvSpPr>
            <a:spLocks noGrp="1"/>
          </p:cNvSpPr>
          <p:nvPr>
            <p:ph type="sldNum" idx="15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dt" idx="15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Esses são alguns pontos de destaque da Blip.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PlaceHolder 5"/>
          <p:cNvSpPr>
            <a:spLocks noGrp="1"/>
          </p:cNvSpPr>
          <p:nvPr>
            <p:ph type="ftr" idx="15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3" name="PlaceHolder 6"/>
          <p:cNvSpPr>
            <a:spLocks noGrp="1"/>
          </p:cNvSpPr>
          <p:nvPr>
            <p:ph type="sldNum" idx="15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dt" idx="15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Versão compactada dos slides a seguir.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8" name="PlaceHolder 5"/>
          <p:cNvSpPr>
            <a:spLocks noGrp="1"/>
          </p:cNvSpPr>
          <p:nvPr>
            <p:ph type="ftr" idx="16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29" name="PlaceHolder 6"/>
          <p:cNvSpPr>
            <a:spLocks noGrp="1"/>
          </p:cNvSpPr>
          <p:nvPr>
            <p:ph type="sldNum" idx="16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dt" idx="16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4" name="PlaceHolder 5"/>
          <p:cNvSpPr>
            <a:spLocks noGrp="1"/>
          </p:cNvSpPr>
          <p:nvPr>
            <p:ph type="ftr" idx="16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5" name="PlaceHolder 6"/>
          <p:cNvSpPr>
            <a:spLocks noGrp="1"/>
          </p:cNvSpPr>
          <p:nvPr>
            <p:ph type="sldNum" idx="16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dt" idx="16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1.7.2013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93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0" name="PlaceHolder 5"/>
          <p:cNvSpPr>
            <a:spLocks noGrp="1"/>
          </p:cNvSpPr>
          <p:nvPr>
            <p:ph type="ftr" idx="16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pt-BR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941" name="PlaceHolder 6"/>
          <p:cNvSpPr>
            <a:spLocks noGrp="1"/>
          </p:cNvSpPr>
          <p:nvPr>
            <p:ph type="sldNum" idx="16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‹#›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jpe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jpe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8.jpe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5.jpe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1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9B3F08-8A14-4E5B-B110-D64DB6BA84D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B9F7E5-7744-412E-82C0-47FBEA561A2A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D692DC-3EE8-41DA-B9E3-6BCF7530582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8C2CA4-6EA8-444C-8665-DA81E364684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7A6E62-D039-4AA6-ABDB-51152F8A97E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3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5D2597-4E4D-4294-A998-7B514AA0873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3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59D755-B684-4157-A0FE-FDD5A3B10A4E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3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05D2F1-99EB-4A5C-8E66-0191E66888C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5640" cy="1510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buNone/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5640" cy="6358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3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419980-B336-49E2-AED0-BB1A680A3558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5360" cy="818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4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D4D734-BD0B-41AE-8E92-031B6269923D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37;g3776a57a795_0_161"/>
          <p:cNvSpPr/>
          <p:nvPr/>
        </p:nvSpPr>
        <p:spPr>
          <a:xfrm>
            <a:off x="9144000" y="-360"/>
            <a:ext cx="9143640" cy="102866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9920" cy="2964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3760" cy="7389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4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DD4265-0E06-4F87-A3E0-6477B676C654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736D88-20AF-4159-AD1D-2C827FD3FEA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4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C5256E-A7D2-4244-A610-926D8606DE0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40960" cy="392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40960" cy="260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4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E6FBC7-54D2-40B0-B326-A70EBE93BB52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Num" idx="4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A51055-5FAF-4647-83AC-4AF0E37DCFF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9" name="Google Shape;151;g3776a57a795_0_174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93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53;g3776a57a795_0_177" descr=""/>
          <p:cNvPicPr/>
          <p:nvPr/>
        </p:nvPicPr>
        <p:blipFill>
          <a:blip r:embed="rId2"/>
          <a:stretch/>
        </p:blipFill>
        <p:spPr>
          <a:xfrm>
            <a:off x="0" y="2520"/>
            <a:ext cx="18287640" cy="102812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4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020605-F9EB-4E40-B353-65E9D4FE51E1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Num" idx="4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42AE24-2BAC-4650-B418-C60AE57006F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4" name="Google Shape;100;g3776a57a795_0_123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95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s + Sub Light - v1.4_1_3_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28000" y="684000"/>
            <a:ext cx="16631640" cy="82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28000" y="2484000"/>
            <a:ext cx="16631640" cy="695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4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927F05-595C-4495-B4C7-2F9DE38BD84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8" name="Google Shape;164;g3776a57a795_0_187" descr=""/>
          <p:cNvPicPr/>
          <p:nvPr/>
        </p:nvPicPr>
        <p:blipFill>
          <a:blip r:embed="rId2"/>
          <a:stretch/>
        </p:blipFill>
        <p:spPr>
          <a:xfrm>
            <a:off x="7560" y="0"/>
            <a:ext cx="18272880" cy="10286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4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01DA92-7E45-4DE1-831B-D9B8F5E4ED4F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142A0F-19B8-4D8E-92DB-606D1CE1742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4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AA999B-A354-47A5-9A53-E80DCCF0C64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422360" y="1014840"/>
            <a:ext cx="7495920" cy="201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buNone/>
            </a:pPr>
            <a:r>
              <a:rPr b="0" lang="pt-BR" sz="6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934200" y="3873600"/>
            <a:ext cx="9485640" cy="320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ftr" idx="50"/>
          </p:nvPr>
        </p:nvSpPr>
        <p:spPr>
          <a:xfrm>
            <a:off x="6217920" y="9567000"/>
            <a:ext cx="585144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51"/>
          </p:nvPr>
        </p:nvSpPr>
        <p:spPr>
          <a:xfrm>
            <a:off x="914400" y="9567000"/>
            <a:ext cx="4205520" cy="21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sldNum" idx="52"/>
          </p:nvPr>
        </p:nvSpPr>
        <p:spPr>
          <a:xfrm>
            <a:off x="13167360" y="9567000"/>
            <a:ext cx="4205520" cy="2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0B73EE-4158-45F4-8700-2F8167D28AE4}" type="slidenum">
              <a:rPr b="0" lang="en-US" sz="16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46120" y="347760"/>
            <a:ext cx="15912360" cy="65916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indent="0">
              <a:buNone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46120" y="1012680"/>
            <a:ext cx="15912360" cy="2888640"/>
          </a:xfrm>
          <a:prstGeom prst="rect">
            <a:avLst/>
          </a:prstGeom>
          <a:noFill/>
          <a:ln w="0">
            <a:noFill/>
          </a:ln>
        </p:spPr>
        <p:txBody>
          <a:bodyPr lIns="0" rIns="109800" tIns="55080" bIns="55080" anchor="t">
            <a:sp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46120" y="8969760"/>
            <a:ext cx="17108640" cy="41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Pag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Grid_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02;g3776a57a795_0_126" descr=""/>
          <p:cNvPicPr/>
          <p:nvPr/>
        </p:nvPicPr>
        <p:blipFill>
          <a:blip r:embed="rId2"/>
          <a:stretch/>
        </p:blipFill>
        <p:spPr>
          <a:xfrm>
            <a:off x="0" y="180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Num" idx="5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162926-C82B-411D-A2F4-2928E9B8E49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06;g3776a57a795_0_130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7896CE-0B94-4907-805E-215930FF891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Num" idx="5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3DCAC3-4706-4993-877F-F36B2F439EBC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" name="Google Shape;109;g3776a57a795_0_132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Num" idx="5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E7C0B5-CC8C-4860-865B-8E05429D9ED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8" name="Google Shape;112;g3776a57a795_0_135" descr=""/>
          <p:cNvPicPr/>
          <p:nvPr/>
        </p:nvPicPr>
        <p:blipFill>
          <a:blip r:embed="rId2"/>
          <a:stretch/>
        </p:blipFill>
        <p:spPr>
          <a:xfrm>
            <a:off x="7560" y="1440"/>
            <a:ext cx="18272880" cy="102866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5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77C13F-38B0-4733-9F3D-D7500727DB0A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40960" cy="168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5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0B5858-F566-41A3-90C2-B62A69E2833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dark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Num" idx="5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EB125E-1610-4822-B104-C555764F6853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222;g364d8851a49_0_712"/>
          <p:cNvSpPr/>
          <p:nvPr/>
        </p:nvSpPr>
        <p:spPr>
          <a:xfrm>
            <a:off x="9144000" y="0"/>
            <a:ext cx="9143640" cy="10286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31000" y="2466360"/>
            <a:ext cx="8089920" cy="2964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3760" cy="7389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5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54DBC1-38C2-47FD-B5B4-DD719F18268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ldNum" idx="6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5C3DD5-68DB-4950-9E6E-56682CA47C6F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520" y="2212200"/>
            <a:ext cx="17040960" cy="3926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24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23520" y="6304320"/>
            <a:ext cx="17040960" cy="260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6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256BD3-F314-4C61-8F79-6F3920D520B9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235;g364d8851a49_0_725" descr=""/>
          <p:cNvPicPr/>
          <p:nvPr/>
        </p:nvPicPr>
        <p:blipFill>
          <a:blip r:embed="rId2"/>
          <a:stretch/>
        </p:blipFill>
        <p:spPr>
          <a:xfrm>
            <a:off x="15606000" y="8661240"/>
            <a:ext cx="1803600" cy="90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Google Shape;236;g364d8851a49_0_725" descr=""/>
          <p:cNvPicPr/>
          <p:nvPr/>
        </p:nvPicPr>
        <p:blipFill>
          <a:blip r:embed="rId3"/>
          <a:stretch/>
        </p:blipFill>
        <p:spPr>
          <a:xfrm>
            <a:off x="-72720" y="-51480"/>
            <a:ext cx="18433440" cy="103892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38;g364d8851a49_0_728" descr=""/>
          <p:cNvPicPr/>
          <p:nvPr/>
        </p:nvPicPr>
        <p:blipFill>
          <a:blip r:embed="rId2"/>
          <a:stretch/>
        </p:blipFill>
        <p:spPr>
          <a:xfrm>
            <a:off x="0" y="360"/>
            <a:ext cx="18287640" cy="10286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1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173A88-5533-456F-AEF2-EABA5FFD4816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6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DBC950-9383-4E76-9B94-4A234C7499C0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244;g364d8851a49_0_734" descr=""/>
          <p:cNvPicPr/>
          <p:nvPr/>
        </p:nvPicPr>
        <p:blipFill>
          <a:blip r:embed="rId2"/>
          <a:stretch/>
        </p:blipFill>
        <p:spPr>
          <a:xfrm>
            <a:off x="0" y="1800"/>
            <a:ext cx="18287640" cy="10282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7_3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Num" idx="63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E72F0-5116-4D45-9EC3-710A5778EE82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buNone/>
            </a:pPr>
            <a:r>
              <a:rPr b="0" lang="pt-BR" sz="10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0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ldNum" idx="64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9A52B5-9770-4907-9893-09B1A6D610F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6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AD5572-6AC3-411E-B780-102AAD6B8EE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3520" y="4301640"/>
            <a:ext cx="17040960" cy="1683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7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6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72DB5A-0790-413A-B8DD-E375D74C46F5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95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sldNum" idx="67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757B1C-31AF-4FE3-9668-96F15CC95588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buNone/>
            </a:pPr>
            <a:r>
              <a:rPr b="0" lang="pt-BR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68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F6D6D7-48C1-43A9-B5FC-900BA9E0ECA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5640" cy="15109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92500" lnSpcReduction="19999"/>
          </a:bodyPr>
          <a:p>
            <a:pPr indent="0">
              <a:buNone/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23520" y="2779200"/>
            <a:ext cx="5615640" cy="6358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69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805DAF-6784-4D6A-98A0-861AA8E0EA61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D43FBC-B532-4DD5-AA0B-47ECCC15A81B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5360" cy="81813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buNone/>
            </a:pPr>
            <a:r>
              <a:rPr b="0" lang="pt-BR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7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390B6E-279F-4590-A4EE-DEBBB42BD6F6}" type="slidenum">
              <a:rPr b="0" lang="en-US" sz="2000" strike="noStrike" u="none">
                <a:solidFill>
                  <a:schemeClr val="lt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dt" idx="71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 idx="72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73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1036F6-83FE-4D0C-8A16-7737779F4AAC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 rot="5400000">
            <a:off x="2309040" y="-251280"/>
            <a:ext cx="452592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74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ftr" idx="75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sldNum" idx="76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4A870A-102E-49F5-987A-8CFE662C686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514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 rot="5400000">
            <a:off x="541440" y="190440"/>
            <a:ext cx="585144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7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ftr" idx="7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sldNum" idx="7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9EE184-4841-43D6-AB5E-D6AF29D2BFC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80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046AF6-5EB7-4340-8628-D463AF62D263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8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D7EEF6-6B93-42E2-9991-31319DFECF9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dt" idx="8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ftr" idx="8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sldNum" idx="8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C1568A-980E-47AB-ADCD-924AC875038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dt" idx="85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ftr" idx="86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sldNum" idx="87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A2A2B9-F990-487D-9D66-9F1852AA7FF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88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 idx="89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 idx="90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4BF0FD-0679-4802-8D74-3DC2926673D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 idx="91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 idx="92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 idx="93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4B6919-725A-4E86-B898-DF450D3262F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A91048-55A7-4122-80E3-9C2BB90009C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7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dt" idx="94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ftr" idx="95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PlaceHolder 8"/>
          <p:cNvSpPr>
            <a:spLocks noGrp="1"/>
          </p:cNvSpPr>
          <p:nvPr>
            <p:ph type="sldNum" idx="96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CF1FF3-A7DD-47FE-9310-3BDEC091DBA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dt" idx="9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ftr" idx="9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sldNum" idx="9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9A5E76-8ADD-4973-8561-28E9D342052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816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64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8160" cy="469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100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101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102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A3343F-FDEE-41A9-839B-E2DDD5A591FA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dt" idx="103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ftr" idx="104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 idx="105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BA66C0-F156-4C74-A55F-5B0A4471519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dt" idx="106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 idx="107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08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2677D4-63F9-421A-BDAB-40C323CC31B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 rot="5400000">
            <a:off x="2309040" y="-251280"/>
            <a:ext cx="452592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dt" idx="109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ftr" idx="110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sldNum" idx="111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59A9A1-8882-42EA-8B04-ACC9A219883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 rot="5400000">
            <a:off x="4732200" y="2171880"/>
            <a:ext cx="58514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 rot="5400000">
            <a:off x="541440" y="190440"/>
            <a:ext cx="585144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 idx="11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 idx="11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sldNum" idx="11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C23E94-D6A0-4508-BE41-94DA7149D1B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7360" cy="1209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 idx="115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BBDCDC-8A1B-418E-913E-1E3EE8F449A9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16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3960C4-812D-41B4-9531-5401CABF4125}" type="slidenum">
              <a:rPr b="0" lang="en-US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pt-BR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dt" idx="117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ftr" idx="118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sldNum" idx="119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7D6022-E373-4B81-816A-63F91585B96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AFA733-8C4F-44D0-AD15-D251B024A48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dt" idx="120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ftr" idx="121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sldNum" idx="122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A78E03-B6CA-4B73-A6DB-A385C518BDF8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pt-BR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dt" idx="123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ftr" idx="124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sldNum" idx="125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0BE81F-078E-43B7-830E-495CD2730EF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dt" idx="126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ftr" idx="127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sldNum" idx="128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4FA0D3-4D5C-4819-8F41-FE74F96ED8E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720" cy="395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dt" idx="129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 type="ftr" idx="130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PlaceHolder 8"/>
          <p:cNvSpPr>
            <a:spLocks noGrp="1"/>
          </p:cNvSpPr>
          <p:nvPr>
            <p:ph type="sldNum" idx="131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8E4C86-A91C-46DA-BCCD-DB93A4510AB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dt" idx="132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ftr" idx="133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sldNum" idx="134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732CCD-C64F-4526-9F90-2CFB9754592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816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64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8160" cy="469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dt" idx="135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 idx="136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 idx="137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78F5C2-997A-4A43-B8CE-2B9AEF42C7E9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38"/>
          </p:nvPr>
        </p:nvSpPr>
        <p:spPr>
          <a:xfrm>
            <a:off x="45720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ftr" idx="139"/>
          </p:nvPr>
        </p:nvSpPr>
        <p:spPr>
          <a:xfrm>
            <a:off x="3124080" y="6356520"/>
            <a:ext cx="289512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140"/>
          </p:nvPr>
        </p:nvSpPr>
        <p:spPr>
          <a:xfrm>
            <a:off x="6553080" y="6356520"/>
            <a:ext cx="21333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F61D6D-9435-476D-9DA3-F5591C8F2E5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55AEBC-D510-4D4E-888D-E90FE3D274D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/Relationships>
</file>

<file path=ppt/slideMasters/_rels/slideMaster44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/Relationships>
</file>

<file path=ppt/slideMasters/_rels/slideMaster6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/Relationships>
</file>

<file path=ppt/slideMasters/_rels/slideMaster74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Relationship Id="rId8" Type="http://schemas.openxmlformats.org/officeDocument/2006/relationships/image" Target="../media/image20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4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6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00.png"/><Relationship Id="rId10" Type="http://schemas.openxmlformats.org/officeDocument/2006/relationships/notesSlide" Target="../notesSlides/notesSlide14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96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5.xml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6.xml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7.xml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8.xml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comments" Target="../comments/comment19.xml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image" Target="../media/image207.png"/><Relationship Id="rId3" Type="http://schemas.openxmlformats.org/officeDocument/2006/relationships/slideLayout" Target="../slideLayouts/slideLayout7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7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24.png"/><Relationship Id="rId10" Type="http://schemas.openxmlformats.org/officeDocument/2006/relationships/image" Target="../media/image20.png"/><Relationship Id="rId11" Type="http://schemas.openxmlformats.org/officeDocument/2006/relationships/image" Target="../media/image32.png"/><Relationship Id="rId1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33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" Type="http://schemas.openxmlformats.org/officeDocument/2006/relationships/image" Target="../media/image34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" Type="http://schemas.openxmlformats.org/officeDocument/2006/relationships/image" Target="../media/image35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Relationship Id="rId38" Type="http://schemas.openxmlformats.org/officeDocument/2006/relationships/image" Target="../media/image70.png"/><Relationship Id="rId39" Type="http://schemas.openxmlformats.org/officeDocument/2006/relationships/image" Target="../media/image71.png"/><Relationship Id="rId4" Type="http://schemas.openxmlformats.org/officeDocument/2006/relationships/image" Target="../media/image36.png"/><Relationship Id="rId40" Type="http://schemas.openxmlformats.org/officeDocument/2006/relationships/image" Target="../media/image72.png"/><Relationship Id="rId41" Type="http://schemas.openxmlformats.org/officeDocument/2006/relationships/image" Target="../media/image73.png"/><Relationship Id="rId42" Type="http://schemas.openxmlformats.org/officeDocument/2006/relationships/image" Target="../media/image74.png"/><Relationship Id="rId43" Type="http://schemas.openxmlformats.org/officeDocument/2006/relationships/image" Target="../media/image75.png"/><Relationship Id="rId44" Type="http://schemas.openxmlformats.org/officeDocument/2006/relationships/image" Target="../media/image76.png"/><Relationship Id="rId45" Type="http://schemas.openxmlformats.org/officeDocument/2006/relationships/image" Target="../media/image77.png"/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49" Type="http://schemas.openxmlformats.org/officeDocument/2006/relationships/image" Target="../media/image81.png"/><Relationship Id="rId5" Type="http://schemas.openxmlformats.org/officeDocument/2006/relationships/image" Target="../media/image37.png"/><Relationship Id="rId50" Type="http://schemas.openxmlformats.org/officeDocument/2006/relationships/image" Target="../media/image82.png"/><Relationship Id="rId51" Type="http://schemas.openxmlformats.org/officeDocument/2006/relationships/image" Target="../media/image83.png"/><Relationship Id="rId52" Type="http://schemas.openxmlformats.org/officeDocument/2006/relationships/image" Target="../media/image84.png"/><Relationship Id="rId53" Type="http://schemas.openxmlformats.org/officeDocument/2006/relationships/image" Target="../media/image85.png"/><Relationship Id="rId54" Type="http://schemas.openxmlformats.org/officeDocument/2006/relationships/image" Target="../media/image86.png"/><Relationship Id="rId55" Type="http://schemas.openxmlformats.org/officeDocument/2006/relationships/image" Target="../media/image87.png"/><Relationship Id="rId56" Type="http://schemas.openxmlformats.org/officeDocument/2006/relationships/image" Target="../media/image88.png"/><Relationship Id="rId57" Type="http://schemas.openxmlformats.org/officeDocument/2006/relationships/image" Target="../media/image20.png"/><Relationship Id="rId58" Type="http://schemas.openxmlformats.org/officeDocument/2006/relationships/slideLayout" Target="../slideLayouts/slideLayout1.xml"/><Relationship Id="rId59" Type="http://schemas.openxmlformats.org/officeDocument/2006/relationships/notesSlide" Target="../notesSlides/notesSlide5.xm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8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Relationship Id="rId2" Type="http://schemas.openxmlformats.org/officeDocument/2006/relationships/image" Target="../media/image16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97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13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" Type="http://schemas.openxmlformats.org/officeDocument/2006/relationships/image" Target="../media/image114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" Type="http://schemas.openxmlformats.org/officeDocument/2006/relationships/image" Target="../media/image115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Relationship Id="rId36" Type="http://schemas.openxmlformats.org/officeDocument/2006/relationships/image" Target="../media/image148.png"/><Relationship Id="rId37" Type="http://schemas.openxmlformats.org/officeDocument/2006/relationships/image" Target="../media/image149.png"/><Relationship Id="rId38" Type="http://schemas.openxmlformats.org/officeDocument/2006/relationships/image" Target="../media/image150.png"/><Relationship Id="rId39" Type="http://schemas.openxmlformats.org/officeDocument/2006/relationships/image" Target="../media/image151.png"/><Relationship Id="rId4" Type="http://schemas.openxmlformats.org/officeDocument/2006/relationships/image" Target="../media/image116.png"/><Relationship Id="rId40" Type="http://schemas.openxmlformats.org/officeDocument/2006/relationships/image" Target="../media/image152.png"/><Relationship Id="rId41" Type="http://schemas.openxmlformats.org/officeDocument/2006/relationships/image" Target="../media/image153.png"/><Relationship Id="rId42" Type="http://schemas.openxmlformats.org/officeDocument/2006/relationships/image" Target="../media/image154.png"/><Relationship Id="rId43" Type="http://schemas.openxmlformats.org/officeDocument/2006/relationships/image" Target="../media/image155.png"/><Relationship Id="rId44" Type="http://schemas.openxmlformats.org/officeDocument/2006/relationships/image" Target="../media/image156.png"/><Relationship Id="rId45" Type="http://schemas.openxmlformats.org/officeDocument/2006/relationships/image" Target="../media/image157.png"/><Relationship Id="rId46" Type="http://schemas.openxmlformats.org/officeDocument/2006/relationships/image" Target="../media/image158.png"/><Relationship Id="rId47" Type="http://schemas.openxmlformats.org/officeDocument/2006/relationships/image" Target="../media/image159.png"/><Relationship Id="rId48" Type="http://schemas.openxmlformats.org/officeDocument/2006/relationships/image" Target="../media/image160.png"/><Relationship Id="rId49" Type="http://schemas.openxmlformats.org/officeDocument/2006/relationships/image" Target="../media/image161.png"/><Relationship Id="rId5" Type="http://schemas.openxmlformats.org/officeDocument/2006/relationships/image" Target="../media/image117.png"/><Relationship Id="rId50" Type="http://schemas.openxmlformats.org/officeDocument/2006/relationships/image" Target="../media/image162.png"/><Relationship Id="rId51" Type="http://schemas.openxmlformats.org/officeDocument/2006/relationships/image" Target="../media/image163.png"/><Relationship Id="rId52" Type="http://schemas.openxmlformats.org/officeDocument/2006/relationships/image" Target="../media/image164.png"/><Relationship Id="rId53" Type="http://schemas.openxmlformats.org/officeDocument/2006/relationships/image" Target="../media/image165.png"/><Relationship Id="rId54" Type="http://schemas.openxmlformats.org/officeDocument/2006/relationships/image" Target="../media/image166.png"/><Relationship Id="rId55" Type="http://schemas.openxmlformats.org/officeDocument/2006/relationships/image" Target="../media/image167.png"/><Relationship Id="rId56" Type="http://schemas.openxmlformats.org/officeDocument/2006/relationships/image" Target="../media/image168.png"/><Relationship Id="rId57" Type="http://schemas.openxmlformats.org/officeDocument/2006/relationships/image" Target="../media/image169.png"/><Relationship Id="rId58" Type="http://schemas.openxmlformats.org/officeDocument/2006/relationships/image" Target="../media/image170.png"/><Relationship Id="rId59" Type="http://schemas.openxmlformats.org/officeDocument/2006/relationships/image" Target="../media/image171.png"/><Relationship Id="rId6" Type="http://schemas.openxmlformats.org/officeDocument/2006/relationships/image" Target="../media/image118.png"/><Relationship Id="rId60" Type="http://schemas.openxmlformats.org/officeDocument/2006/relationships/image" Target="../media/image172.png"/><Relationship Id="rId61" Type="http://schemas.openxmlformats.org/officeDocument/2006/relationships/image" Target="../media/image173.png"/><Relationship Id="rId62" Type="http://schemas.openxmlformats.org/officeDocument/2006/relationships/image" Target="../media/image174.png"/><Relationship Id="rId63" Type="http://schemas.openxmlformats.org/officeDocument/2006/relationships/image" Target="../media/image175.png"/><Relationship Id="rId64" Type="http://schemas.openxmlformats.org/officeDocument/2006/relationships/image" Target="../media/image176.png"/><Relationship Id="rId65" Type="http://schemas.openxmlformats.org/officeDocument/2006/relationships/image" Target="../media/image177.png"/><Relationship Id="rId66" Type="http://schemas.openxmlformats.org/officeDocument/2006/relationships/image" Target="../media/image178.png"/><Relationship Id="rId67" Type="http://schemas.openxmlformats.org/officeDocument/2006/relationships/image" Target="../media/image179.png"/><Relationship Id="rId68" Type="http://schemas.openxmlformats.org/officeDocument/2006/relationships/image" Target="../media/image180.png"/><Relationship Id="rId69" Type="http://schemas.openxmlformats.org/officeDocument/2006/relationships/image" Target="../media/image181.png"/><Relationship Id="rId7" Type="http://schemas.openxmlformats.org/officeDocument/2006/relationships/image" Target="../media/image119.jpeg"/><Relationship Id="rId70" Type="http://schemas.openxmlformats.org/officeDocument/2006/relationships/image" Target="../media/image182.png"/><Relationship Id="rId71" Type="http://schemas.openxmlformats.org/officeDocument/2006/relationships/image" Target="../media/image183.png"/><Relationship Id="rId72" Type="http://schemas.openxmlformats.org/officeDocument/2006/relationships/image" Target="../media/image184.png"/><Relationship Id="rId73" Type="http://schemas.openxmlformats.org/officeDocument/2006/relationships/image" Target="../media/image185.png"/><Relationship Id="rId74" Type="http://schemas.openxmlformats.org/officeDocument/2006/relationships/image" Target="../media/image186.png"/><Relationship Id="rId75" Type="http://schemas.openxmlformats.org/officeDocument/2006/relationships/image" Target="../media/image187.png"/><Relationship Id="rId76" Type="http://schemas.openxmlformats.org/officeDocument/2006/relationships/image" Target="../media/image188.png"/><Relationship Id="rId77" Type="http://schemas.openxmlformats.org/officeDocument/2006/relationships/image" Target="../media/image189.png"/><Relationship Id="rId78" Type="http://schemas.openxmlformats.org/officeDocument/2006/relationships/image" Target="../media/image190.png"/><Relationship Id="rId79" Type="http://schemas.openxmlformats.org/officeDocument/2006/relationships/image" Target="../media/image16.png"/><Relationship Id="rId8" Type="http://schemas.openxmlformats.org/officeDocument/2006/relationships/image" Target="../media/image120.png"/><Relationship Id="rId80" Type="http://schemas.openxmlformats.org/officeDocument/2006/relationships/slideLayout" Target="../slideLayouts/slideLayout1.xml"/><Relationship Id="rId81" Type="http://schemas.openxmlformats.org/officeDocument/2006/relationships/notesSlide" Target="../notesSlides/notesSlide8.xml"/><Relationship Id="rId9" Type="http://schemas.openxmlformats.org/officeDocument/2006/relationships/image" Target="../media/image1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19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418;p1"/>
          <p:cNvSpPr/>
          <p:nvPr/>
        </p:nvSpPr>
        <p:spPr>
          <a:xfrm>
            <a:off x="-3789000" y="-70344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esquecer de incluir a logo da empresa 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419;p1"/>
          <p:cNvSpPr/>
          <p:nvPr/>
        </p:nvSpPr>
        <p:spPr>
          <a:xfrm>
            <a:off x="9060480" y="0"/>
            <a:ext cx="7734960" cy="910872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420;p1" title="Captura de tela 2025-10-22 141255.png"/>
          <p:cNvSpPr/>
          <p:nvPr/>
        </p:nvSpPr>
        <p:spPr>
          <a:xfrm>
            <a:off x="1318680" y="0"/>
            <a:ext cx="10037160" cy="921924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421;p1"/>
          <p:cNvSpPr/>
          <p:nvPr/>
        </p:nvSpPr>
        <p:spPr>
          <a:xfrm>
            <a:off x="0" y="8195760"/>
            <a:ext cx="18287640" cy="2090520"/>
          </a:xfrm>
          <a:prstGeom prst="rect">
            <a:avLst/>
          </a:prstGeom>
          <a:solidFill>
            <a:srgbClr val="eeece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Google Shape;423;p1" descr=""/>
          <p:cNvPicPr/>
          <p:nvPr/>
        </p:nvPicPr>
        <p:blipFill>
          <a:blip r:embed="rId2"/>
          <a:stretch/>
        </p:blipFill>
        <p:spPr>
          <a:xfrm>
            <a:off x="732240" y="8354520"/>
            <a:ext cx="2761920" cy="155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Google Shape;424;p1"/>
          <p:cNvSpPr/>
          <p:nvPr/>
        </p:nvSpPr>
        <p:spPr>
          <a:xfrm>
            <a:off x="13367880" y="8586000"/>
            <a:ext cx="4168440" cy="1310760"/>
          </a:xfrm>
          <a:custGeom>
            <a:avLst/>
            <a:gdLst>
              <a:gd name="textAreaLeft" fmla="*/ 0 w 4168440"/>
              <a:gd name="textAreaRight" fmla="*/ 4168800 w 4168440"/>
              <a:gd name="textAreaTop" fmla="*/ 0 h 1310760"/>
              <a:gd name="textAreaBottom" fmla="*/ 1311120 h 1310760"/>
            </a:gdLst>
            <a:ahLst/>
            <a:cxnLst/>
            <a:rect l="textAreaLeft" t="textAreaTop" r="textAreaRight" b="textAreaBottom"/>
            <a:pathLst>
              <a:path w="4168952" h="131094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425;p1"/>
          <p:cNvSpPr/>
          <p:nvPr/>
        </p:nvSpPr>
        <p:spPr>
          <a:xfrm>
            <a:off x="10013040" y="8834040"/>
            <a:ext cx="2175120" cy="814680"/>
          </a:xfrm>
          <a:custGeom>
            <a:avLst/>
            <a:gdLst>
              <a:gd name="textAreaLeft" fmla="*/ 0 w 2175120"/>
              <a:gd name="textAreaRight" fmla="*/ 2175480 w 2175120"/>
              <a:gd name="textAreaTop" fmla="*/ 0 h 814680"/>
              <a:gd name="textAreaBottom" fmla="*/ 815040 h 814680"/>
            </a:gdLst>
            <a:ahLst/>
            <a:cxnLst/>
            <a:rect l="textAreaLeft" t="textAreaTop" r="textAreaRight" b="textAreaBottom"/>
            <a:pathLst>
              <a:path w="2175630" h="814872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426;p1"/>
          <p:cNvSpPr/>
          <p:nvPr/>
        </p:nvSpPr>
        <p:spPr>
          <a:xfrm>
            <a:off x="10547640" y="3133800"/>
            <a:ext cx="6791400" cy="26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Proposta 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8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Comercial</a:t>
            </a:r>
            <a:endParaRPr b="0" lang="pt-BR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3" name="Google Shape;427;p1" descr=""/>
          <p:cNvPicPr/>
          <p:nvPr/>
        </p:nvPicPr>
        <p:blipFill>
          <a:blip r:embed="rId5"/>
          <a:stretch/>
        </p:blipFill>
        <p:spPr>
          <a:xfrm>
            <a:off x="16350480" y="0"/>
            <a:ext cx="1185840" cy="167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4" name="Picture 303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60" y="8810280"/>
            <a:ext cx="4168440" cy="853560"/>
          </a:xfrm>
          <a:prstGeom prst="rect">
            <a:avLst/>
          </a:prstGeom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_SQUAD_DESCRIPTION"/>
          <p:cNvSpPr/>
          <p:nvPr/>
        </p:nvSpPr>
        <p:spPr>
          <a:xfrm>
            <a:off x="3474000" y="2125080"/>
            <a:ext cx="10122120" cy="71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Desenvolvimento, evolução e manutenção de fluxos conversacionais;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Suporte técnico e sustentação contínua, com foco em estabilidade, performance e disponibilidade;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com sistemas internos e externos, conforme demandas da operação;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Otimização da experiência do usuário final, com atenção às diretrizes de usabilidade e conformidade estabelecidas pela Meta para o canal WhatsApp;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Apoio técnico às squads internas da Riocard conforme necessário. Contratação de extensões a pedido da Serasa.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Serão definidas reuniões semanais para as orientações necessárias para o uso da plataforma BLIP.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4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304920" indent="-177840">
              <a:lnSpc>
                <a:spcPct val="140000"/>
              </a:lnSpc>
              <a:buClr>
                <a:srgbClr val="000000"/>
              </a:buClr>
              <a:buFont typeface="Lexend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As horas não utilizadas serão cumulativas ao longo do período contratado, permitindo flexibilidade no uso conforme as necessidades dos projetos.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Google Shape;902;g378c31ebc68_0_2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O NOME DO CLIENTE NO TEXTO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0" name="Google Shape;903;g378c31ebc68_0_2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628560" y="66744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1" name="Google Shape;904;g378c31ebc68_0_22" descr=""/>
          <p:cNvPicPr/>
          <p:nvPr/>
        </p:nvPicPr>
        <p:blipFill>
          <a:blip r:embed="rId2"/>
          <a:stretch/>
        </p:blipFill>
        <p:spPr>
          <a:xfrm>
            <a:off x="15380280" y="9291960"/>
            <a:ext cx="2772360" cy="83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2" name=""/>
          <p:cNvSpPr txBox="1"/>
          <p:nvPr/>
        </p:nvSpPr>
        <p:spPr>
          <a:xfrm>
            <a:off x="3362400" y="464400"/>
            <a:ext cx="7675200" cy="115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Alocação de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909;g364d8851a49_0_622"/>
          <p:cNvGrpSpPr/>
          <p:nvPr/>
        </p:nvGrpSpPr>
        <p:grpSpPr>
          <a:xfrm>
            <a:off x="1028880" y="1907280"/>
            <a:ext cx="8045280" cy="3159720"/>
            <a:chOff x="1028880" y="1907280"/>
            <a:chExt cx="8045280" cy="3159720"/>
          </a:xfrm>
        </p:grpSpPr>
        <p:sp>
          <p:nvSpPr>
            <p:cNvPr id="714" name="Google Shape;910;g364d8851a49_0_622"/>
            <p:cNvSpPr/>
            <p:nvPr/>
          </p:nvSpPr>
          <p:spPr>
            <a:xfrm>
              <a:off x="102888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911;g364d8851a49_0_622"/>
            <p:cNvSpPr/>
            <p:nvPr/>
          </p:nvSpPr>
          <p:spPr>
            <a:xfrm>
              <a:off x="102888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6" name="Google Shape;912;g364d8851a49_0_622"/>
          <p:cNvGrpSpPr/>
          <p:nvPr/>
        </p:nvGrpSpPr>
        <p:grpSpPr>
          <a:xfrm>
            <a:off x="9214200" y="1907280"/>
            <a:ext cx="8045280" cy="3159720"/>
            <a:chOff x="9214200" y="1907280"/>
            <a:chExt cx="8045280" cy="3159720"/>
          </a:xfrm>
        </p:grpSpPr>
        <p:sp>
          <p:nvSpPr>
            <p:cNvPr id="717" name="Google Shape;913;g364d8851a49_0_622"/>
            <p:cNvSpPr/>
            <p:nvPr/>
          </p:nvSpPr>
          <p:spPr>
            <a:xfrm>
              <a:off x="921420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14;g364d8851a49_0_622"/>
            <p:cNvSpPr/>
            <p:nvPr/>
          </p:nvSpPr>
          <p:spPr>
            <a:xfrm>
              <a:off x="921420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9" name="Google Shape;915;g364d8851a49_0_622"/>
          <p:cNvGrpSpPr/>
          <p:nvPr/>
        </p:nvGrpSpPr>
        <p:grpSpPr>
          <a:xfrm>
            <a:off x="1028880" y="4945320"/>
            <a:ext cx="8045280" cy="3159720"/>
            <a:chOff x="1028880" y="4945320"/>
            <a:chExt cx="8045280" cy="3159720"/>
          </a:xfrm>
        </p:grpSpPr>
        <p:sp>
          <p:nvSpPr>
            <p:cNvPr id="720" name="Google Shape;916;g364d8851a49_0_622"/>
            <p:cNvSpPr/>
            <p:nvPr/>
          </p:nvSpPr>
          <p:spPr>
            <a:xfrm>
              <a:off x="102888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17;g364d8851a49_0_622"/>
            <p:cNvSpPr/>
            <p:nvPr/>
          </p:nvSpPr>
          <p:spPr>
            <a:xfrm>
              <a:off x="102888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2" name="Google Shape;918;g364d8851a49_0_622"/>
          <p:cNvGrpSpPr/>
          <p:nvPr/>
        </p:nvGrpSpPr>
        <p:grpSpPr>
          <a:xfrm>
            <a:off x="9214200" y="4945320"/>
            <a:ext cx="8045280" cy="3159720"/>
            <a:chOff x="9214200" y="4945320"/>
            <a:chExt cx="8045280" cy="3159720"/>
          </a:xfrm>
        </p:grpSpPr>
        <p:sp>
          <p:nvSpPr>
            <p:cNvPr id="723" name="Google Shape;919;g364d8851a49_0_622"/>
            <p:cNvSpPr/>
            <p:nvPr/>
          </p:nvSpPr>
          <p:spPr>
            <a:xfrm>
              <a:off x="921420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920;g364d8851a49_0_622"/>
            <p:cNvSpPr/>
            <p:nvPr/>
          </p:nvSpPr>
          <p:spPr>
            <a:xfrm>
              <a:off x="921420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25" name="Google Shape;921;g364d8851a49_0_622"/>
          <p:cNvSpPr/>
          <p:nvPr/>
        </p:nvSpPr>
        <p:spPr>
          <a:xfrm>
            <a:off x="1609560" y="2883960"/>
            <a:ext cx="1671840" cy="1537920"/>
          </a:xfrm>
          <a:custGeom>
            <a:avLst/>
            <a:gdLst>
              <a:gd name="textAreaLeft" fmla="*/ 0 w 1671840"/>
              <a:gd name="textAreaRight" fmla="*/ 1672200 w 1671840"/>
              <a:gd name="textAreaTop" fmla="*/ 0 h 1537920"/>
              <a:gd name="textAreaBottom" fmla="*/ 1538280 h 1537920"/>
            </a:gdLst>
            <a:ahLst/>
            <a:cxnLst/>
            <a:rect l="textAreaLeft" t="textAreaTop" r="textAreaRight" b="textAreaBottom"/>
            <a:pathLst>
              <a:path w="1672135" h="1538364">
                <a:moveTo>
                  <a:pt x="0" y="0"/>
                </a:moveTo>
                <a:lnTo>
                  <a:pt x="1672135" y="0"/>
                </a:lnTo>
                <a:lnTo>
                  <a:pt x="1672135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6" name="Google Shape;922;g364d8851a49_0_622"/>
          <p:cNvSpPr/>
          <p:nvPr/>
        </p:nvSpPr>
        <p:spPr>
          <a:xfrm>
            <a:off x="1943640" y="5831640"/>
            <a:ext cx="1671840" cy="1508760"/>
          </a:xfrm>
          <a:custGeom>
            <a:avLst/>
            <a:gdLst>
              <a:gd name="textAreaLeft" fmla="*/ 0 w 1671840"/>
              <a:gd name="textAreaRight" fmla="*/ 1672200 w 1671840"/>
              <a:gd name="textAreaTop" fmla="*/ 0 h 1508760"/>
              <a:gd name="textAreaBottom" fmla="*/ 1509120 h 1508760"/>
            </a:gdLst>
            <a:ahLst/>
            <a:cxnLst/>
            <a:rect l="textAreaLeft" t="textAreaTop" r="textAreaRight" b="textAreaBottom"/>
            <a:pathLst>
              <a:path w="1672135" h="1509102">
                <a:moveTo>
                  <a:pt x="0" y="0"/>
                </a:moveTo>
                <a:lnTo>
                  <a:pt x="1672135" y="0"/>
                </a:lnTo>
                <a:lnTo>
                  <a:pt x="167213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Google Shape;923;g364d8851a49_0_622"/>
          <p:cNvSpPr/>
          <p:nvPr/>
        </p:nvSpPr>
        <p:spPr>
          <a:xfrm>
            <a:off x="9955800" y="5907960"/>
            <a:ext cx="1523880" cy="1508760"/>
          </a:xfrm>
          <a:custGeom>
            <a:avLst/>
            <a:gdLst>
              <a:gd name="textAreaLeft" fmla="*/ 0 w 1523880"/>
              <a:gd name="textAreaRight" fmla="*/ 1524240 w 1523880"/>
              <a:gd name="textAreaTop" fmla="*/ 0 h 1508760"/>
              <a:gd name="textAreaBottom" fmla="*/ 1509120 h 1508760"/>
            </a:gdLst>
            <a:ahLst/>
            <a:cxnLst/>
            <a:rect l="textAreaLeft" t="textAreaTop" r="textAreaRight" b="textAreaBottom"/>
            <a:pathLst>
              <a:path w="1524345" h="1509102">
                <a:moveTo>
                  <a:pt x="0" y="0"/>
                </a:moveTo>
                <a:lnTo>
                  <a:pt x="1524345" y="0"/>
                </a:lnTo>
                <a:lnTo>
                  <a:pt x="1524345" y="1509102"/>
                </a:lnTo>
                <a:lnTo>
                  <a:pt x="0" y="15091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Google Shape;924;g364d8851a49_0_622"/>
          <p:cNvSpPr/>
          <p:nvPr/>
        </p:nvSpPr>
        <p:spPr>
          <a:xfrm>
            <a:off x="10032480" y="2883960"/>
            <a:ext cx="1451520" cy="1537920"/>
          </a:xfrm>
          <a:custGeom>
            <a:avLst/>
            <a:gdLst>
              <a:gd name="textAreaLeft" fmla="*/ 0 w 1451520"/>
              <a:gd name="textAreaRight" fmla="*/ 1451880 w 1451520"/>
              <a:gd name="textAreaTop" fmla="*/ 0 h 1537920"/>
              <a:gd name="textAreaBottom" fmla="*/ 1538280 h 1537920"/>
            </a:gdLst>
            <a:ahLst/>
            <a:cxnLst/>
            <a:rect l="textAreaLeft" t="textAreaTop" r="textAreaRight" b="textAreaBottom"/>
            <a:pathLst>
              <a:path w="1451831" h="1538364">
                <a:moveTo>
                  <a:pt x="0" y="0"/>
                </a:moveTo>
                <a:lnTo>
                  <a:pt x="1451831" y="0"/>
                </a:lnTo>
                <a:lnTo>
                  <a:pt x="1451831" y="1538364"/>
                </a:lnTo>
                <a:lnTo>
                  <a:pt x="0" y="15383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Google Shape;925;g364d8851a49_0_622"/>
          <p:cNvSpPr/>
          <p:nvPr/>
        </p:nvSpPr>
        <p:spPr>
          <a:xfrm>
            <a:off x="3580200" y="2668320"/>
            <a:ext cx="40161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Otimização e Melhoria Contínua dos Chatbots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0" name="Google Shape;926;g364d8851a49_0_622"/>
          <p:cNvSpPr/>
          <p:nvPr/>
        </p:nvSpPr>
        <p:spPr>
          <a:xfrm>
            <a:off x="11815920" y="5601240"/>
            <a:ext cx="34455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Flexibilidade nas Horas de Consultoria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1" name="Google Shape;927;g364d8851a49_0_622"/>
          <p:cNvSpPr/>
          <p:nvPr/>
        </p:nvSpPr>
        <p:spPr>
          <a:xfrm>
            <a:off x="3913920" y="5772600"/>
            <a:ext cx="40161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Apoio Técnico Dedicado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" name="Google Shape;928;g364d8851a49_0_622"/>
          <p:cNvSpPr/>
          <p:nvPr/>
        </p:nvSpPr>
        <p:spPr>
          <a:xfrm>
            <a:off x="11882880" y="2734920"/>
            <a:ext cx="47019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Acesso a Expertise Avançada</a:t>
            </a:r>
            <a:endParaRPr b="0" lang="pt-BR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3" name="Google Shape;929;g364d8851a49_0_622"/>
          <p:cNvSpPr/>
          <p:nvPr/>
        </p:nvSpPr>
        <p:spPr>
          <a:xfrm>
            <a:off x="3580200" y="3489840"/>
            <a:ext cx="45579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 proposta oferece um serviço contínuo de sustentação e evolução dos chatbots, garantindo que os fluxos de atendimento sejam constantemente aprimorados e adaptados às necessidades do cliente e às mudanças no mercado.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4" name="Google Shape;930;g364d8851a49_0_622"/>
          <p:cNvSpPr/>
          <p:nvPr/>
        </p:nvSpPr>
        <p:spPr>
          <a:xfrm>
            <a:off x="11815920" y="6423120"/>
            <a:ext cx="47019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As horas contratadas podem ser utilizadas não apenas para consultoria no uso da ferramenta, mas também para o desenvolvimento de novas jornadas digitais, oferecendo flexibilidade para adaptar os serviços às prioridades do cliente.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5" name="Google Shape;931;g364d8851a49_0_622"/>
          <p:cNvSpPr/>
          <p:nvPr/>
        </p:nvSpPr>
        <p:spPr>
          <a:xfrm>
            <a:off x="3913920" y="6251760"/>
            <a:ext cx="4016160" cy="15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O cliente terá acesso a um canal de suporte para abertura de chamados, garantindo respostas rápidas a quaisquer problemas ou solicitações de melhorias, com atendimento via plataforma ITOC.</a:t>
            </a:r>
            <a:endParaRPr b="0" lang="pt-BR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" name="Google Shape;932;g364d8851a49_0_622"/>
          <p:cNvSpPr/>
          <p:nvPr/>
        </p:nvSpPr>
        <p:spPr>
          <a:xfrm>
            <a:off x="11882880" y="3238920"/>
            <a:ext cx="4873320" cy="17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Maven Pro Medium"/>
                <a:ea typeface="Maven Pro Medium"/>
              </a:rPr>
              <a:t>A equipe oferecerá suporte em áreas especializadas, como ajustes de horário de atendimento, criação de filas, integração de APIs, e curadoria de fluxos, incluindo análises semanais de dados e testes.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7" name="Google Shape;933;g364d8851a49_0_62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38" name="Google Shape;934;g364d8851a49_0_622" descr=""/>
          <p:cNvPicPr/>
          <p:nvPr/>
        </p:nvPicPr>
        <p:blipFill>
          <a:blip r:embed="rId5"/>
          <a:stretch/>
        </p:blipFill>
        <p:spPr>
          <a:xfrm>
            <a:off x="6939000" y="901332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939;g364d8851a49_0_650"/>
          <p:cNvGrpSpPr/>
          <p:nvPr/>
        </p:nvGrpSpPr>
        <p:grpSpPr>
          <a:xfrm>
            <a:off x="1028880" y="1907280"/>
            <a:ext cx="8045280" cy="3159720"/>
            <a:chOff x="1028880" y="1907280"/>
            <a:chExt cx="8045280" cy="3159720"/>
          </a:xfrm>
        </p:grpSpPr>
        <p:sp>
          <p:nvSpPr>
            <p:cNvPr id="740" name="Google Shape;940;g364d8851a49_0_650"/>
            <p:cNvSpPr/>
            <p:nvPr/>
          </p:nvSpPr>
          <p:spPr>
            <a:xfrm>
              <a:off x="102888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941;g364d8851a49_0_650"/>
            <p:cNvSpPr/>
            <p:nvPr/>
          </p:nvSpPr>
          <p:spPr>
            <a:xfrm>
              <a:off x="102888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2" name="Google Shape;942;g364d8851a49_0_650"/>
          <p:cNvGrpSpPr/>
          <p:nvPr/>
        </p:nvGrpSpPr>
        <p:grpSpPr>
          <a:xfrm>
            <a:off x="9214200" y="1907280"/>
            <a:ext cx="8045280" cy="3159720"/>
            <a:chOff x="9214200" y="1907280"/>
            <a:chExt cx="8045280" cy="3159720"/>
          </a:xfrm>
        </p:grpSpPr>
        <p:sp>
          <p:nvSpPr>
            <p:cNvPr id="743" name="Google Shape;943;g364d8851a49_0_650"/>
            <p:cNvSpPr/>
            <p:nvPr/>
          </p:nvSpPr>
          <p:spPr>
            <a:xfrm>
              <a:off x="9214200" y="218196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944;g364d8851a49_0_650"/>
            <p:cNvSpPr/>
            <p:nvPr/>
          </p:nvSpPr>
          <p:spPr>
            <a:xfrm>
              <a:off x="9214200" y="190728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5" name="Google Shape;945;g364d8851a49_0_650"/>
          <p:cNvGrpSpPr/>
          <p:nvPr/>
        </p:nvGrpSpPr>
        <p:grpSpPr>
          <a:xfrm>
            <a:off x="1028880" y="4945320"/>
            <a:ext cx="8045280" cy="3159720"/>
            <a:chOff x="1028880" y="4945320"/>
            <a:chExt cx="8045280" cy="3159720"/>
          </a:xfrm>
        </p:grpSpPr>
        <p:sp>
          <p:nvSpPr>
            <p:cNvPr id="746" name="Google Shape;946;g364d8851a49_0_650"/>
            <p:cNvSpPr/>
            <p:nvPr/>
          </p:nvSpPr>
          <p:spPr>
            <a:xfrm>
              <a:off x="102888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947;g364d8851a49_0_650"/>
            <p:cNvSpPr/>
            <p:nvPr/>
          </p:nvSpPr>
          <p:spPr>
            <a:xfrm>
              <a:off x="102888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8" name="Google Shape;948;g364d8851a49_0_650"/>
          <p:cNvGrpSpPr/>
          <p:nvPr/>
        </p:nvGrpSpPr>
        <p:grpSpPr>
          <a:xfrm>
            <a:off x="9214200" y="4945320"/>
            <a:ext cx="8045280" cy="3159720"/>
            <a:chOff x="9214200" y="4945320"/>
            <a:chExt cx="8045280" cy="3159720"/>
          </a:xfrm>
        </p:grpSpPr>
        <p:sp>
          <p:nvSpPr>
            <p:cNvPr id="749" name="Google Shape;949;g364d8851a49_0_650"/>
            <p:cNvSpPr/>
            <p:nvPr/>
          </p:nvSpPr>
          <p:spPr>
            <a:xfrm>
              <a:off x="9214200" y="5220000"/>
              <a:ext cx="8044920" cy="2884320"/>
            </a:xfrm>
            <a:custGeom>
              <a:avLst/>
              <a:gdLst>
                <a:gd name="textAreaLeft" fmla="*/ 0 w 8044920"/>
                <a:gd name="textAreaRight" fmla="*/ 8045280 w 8044920"/>
                <a:gd name="textAreaTop" fmla="*/ 0 h 2884320"/>
                <a:gd name="textAreaBottom" fmla="*/ 2884680 h 2884320"/>
              </a:gdLst>
              <a:ahLst/>
              <a:cxnLst/>
              <a:rect l="textAreaLeft" t="textAreaTop" r="textAreaRight" b="textAreaBottom"/>
              <a:pathLst>
                <a:path w="1672724" h="599808">
                  <a:moveTo>
                    <a:pt x="49078" y="0"/>
                  </a:moveTo>
                  <a:lnTo>
                    <a:pt x="1623646" y="0"/>
                  </a:lnTo>
                  <a:cubicBezTo>
                    <a:pt x="1650751" y="0"/>
                    <a:pt x="1672724" y="21973"/>
                    <a:pt x="1672724" y="49078"/>
                  </a:cubicBezTo>
                  <a:lnTo>
                    <a:pt x="1672724" y="550730"/>
                  </a:lnTo>
                  <a:cubicBezTo>
                    <a:pt x="1672724" y="577835"/>
                    <a:pt x="1650751" y="599808"/>
                    <a:pt x="1623646" y="599808"/>
                  </a:cubicBezTo>
                  <a:lnTo>
                    <a:pt x="49078" y="599808"/>
                  </a:lnTo>
                  <a:cubicBezTo>
                    <a:pt x="36062" y="599808"/>
                    <a:pt x="23578" y="594637"/>
                    <a:pt x="14375" y="585433"/>
                  </a:cubicBezTo>
                  <a:cubicBezTo>
                    <a:pt x="5171" y="576230"/>
                    <a:pt x="0" y="563746"/>
                    <a:pt x="0" y="550730"/>
                  </a:cubicBezTo>
                  <a:lnTo>
                    <a:pt x="0" y="49078"/>
                  </a:lnTo>
                  <a:cubicBezTo>
                    <a:pt x="0" y="36062"/>
                    <a:pt x="5171" y="23578"/>
                    <a:pt x="14375" y="14375"/>
                  </a:cubicBezTo>
                  <a:cubicBezTo>
                    <a:pt x="23578" y="5171"/>
                    <a:pt x="36062" y="0"/>
                    <a:pt x="49078" y="0"/>
                  </a:cubicBezTo>
                  <a:close/>
                </a:path>
              </a:pathLst>
            </a:custGeom>
            <a:solidFill>
              <a:srgbClr val="ffffff"/>
            </a:solidFill>
            <a:ln cap="rnd" w="95250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950;g364d8851a49_0_650"/>
            <p:cNvSpPr/>
            <p:nvPr/>
          </p:nvSpPr>
          <p:spPr>
            <a:xfrm>
              <a:off x="9214200" y="4945320"/>
              <a:ext cx="8045280" cy="3159720"/>
            </a:xfrm>
            <a:prstGeom prst="rect">
              <a:avLst/>
            </a:prstGeom>
            <a:noFill/>
            <a:ln w="9525">
              <a:solidFill>
                <a:srgbClr val="01a9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9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1" name="Google Shape;951;g364d8851a49_0_650"/>
          <p:cNvSpPr/>
          <p:nvPr/>
        </p:nvSpPr>
        <p:spPr>
          <a:xfrm>
            <a:off x="15213600" y="2930400"/>
            <a:ext cx="1537920" cy="1387800"/>
          </a:xfrm>
          <a:custGeom>
            <a:avLst/>
            <a:gdLst>
              <a:gd name="textAreaLeft" fmla="*/ 0 w 1537920"/>
              <a:gd name="textAreaRight" fmla="*/ 1538280 w 1537920"/>
              <a:gd name="textAreaTop" fmla="*/ 0 h 1387800"/>
              <a:gd name="textAreaBottom" fmla="*/ 1388160 h 1387800"/>
            </a:gdLst>
            <a:ahLst/>
            <a:cxnLst/>
            <a:rect l="textAreaLeft" t="textAreaTop" r="textAreaRight" b="textAreaBottom"/>
            <a:pathLst>
              <a:path w="1538326" h="1388339">
                <a:moveTo>
                  <a:pt x="0" y="0"/>
                </a:moveTo>
                <a:lnTo>
                  <a:pt x="1538326" y="0"/>
                </a:lnTo>
                <a:lnTo>
                  <a:pt x="1538326" y="1388340"/>
                </a:lnTo>
                <a:lnTo>
                  <a:pt x="0" y="1388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Google Shape;952;g364d8851a49_0_650"/>
          <p:cNvSpPr/>
          <p:nvPr/>
        </p:nvSpPr>
        <p:spPr>
          <a:xfrm>
            <a:off x="6249240" y="2805120"/>
            <a:ext cx="1701360" cy="1682280"/>
          </a:xfrm>
          <a:custGeom>
            <a:avLst/>
            <a:gdLst>
              <a:gd name="textAreaLeft" fmla="*/ 0 w 1701360"/>
              <a:gd name="textAreaRight" fmla="*/ 1701720 w 1701360"/>
              <a:gd name="textAreaTop" fmla="*/ 0 h 1682280"/>
              <a:gd name="textAreaBottom" fmla="*/ 1682640 h 1682280"/>
            </a:gdLst>
            <a:ahLst/>
            <a:cxnLst/>
            <a:rect l="textAreaLeft" t="textAreaTop" r="textAreaRight" b="textAreaBottom"/>
            <a:pathLst>
              <a:path w="1701770" h="1682625">
                <a:moveTo>
                  <a:pt x="0" y="0"/>
                </a:moveTo>
                <a:lnTo>
                  <a:pt x="1701770" y="0"/>
                </a:lnTo>
                <a:lnTo>
                  <a:pt x="1701770" y="1682626"/>
                </a:lnTo>
                <a:lnTo>
                  <a:pt x="0" y="16826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" name="Google Shape;953;g364d8851a49_0_650"/>
          <p:cNvSpPr/>
          <p:nvPr/>
        </p:nvSpPr>
        <p:spPr>
          <a:xfrm>
            <a:off x="6883560" y="5832000"/>
            <a:ext cx="1493640" cy="1576440"/>
          </a:xfrm>
          <a:custGeom>
            <a:avLst/>
            <a:gdLst>
              <a:gd name="textAreaLeft" fmla="*/ 0 w 1493640"/>
              <a:gd name="textAreaRight" fmla="*/ 1494000 w 1493640"/>
              <a:gd name="textAreaTop" fmla="*/ 0 h 1576440"/>
              <a:gd name="textAreaBottom" fmla="*/ 1576800 h 1576440"/>
            </a:gdLst>
            <a:ahLst/>
            <a:cxnLst/>
            <a:rect l="textAreaLeft" t="textAreaTop" r="textAreaRight" b="textAreaBottom"/>
            <a:pathLst>
              <a:path w="1494000" h="1576781">
                <a:moveTo>
                  <a:pt x="0" y="0"/>
                </a:moveTo>
                <a:lnTo>
                  <a:pt x="1494000" y="0"/>
                </a:lnTo>
                <a:lnTo>
                  <a:pt x="1494000" y="1576781"/>
                </a:lnTo>
                <a:lnTo>
                  <a:pt x="0" y="15767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4" name="Google Shape;954;g364d8851a49_0_650"/>
          <p:cNvSpPr/>
          <p:nvPr/>
        </p:nvSpPr>
        <p:spPr>
          <a:xfrm>
            <a:off x="14744160" y="5910840"/>
            <a:ext cx="1887480" cy="1441440"/>
          </a:xfrm>
          <a:custGeom>
            <a:avLst/>
            <a:gdLst>
              <a:gd name="textAreaLeft" fmla="*/ 0 w 1887480"/>
              <a:gd name="textAreaRight" fmla="*/ 1887840 w 1887480"/>
              <a:gd name="textAreaTop" fmla="*/ 0 h 1441440"/>
              <a:gd name="textAreaBottom" fmla="*/ 1441800 h 1441440"/>
            </a:gdLst>
            <a:ahLst/>
            <a:cxnLst/>
            <a:rect l="textAreaLeft" t="textAreaTop" r="textAreaRight" b="textAreaBottom"/>
            <a:pathLst>
              <a:path w="1887971" h="1441938">
                <a:moveTo>
                  <a:pt x="0" y="0"/>
                </a:moveTo>
                <a:lnTo>
                  <a:pt x="1887971" y="0"/>
                </a:lnTo>
                <a:lnTo>
                  <a:pt x="1887971" y="1441938"/>
                </a:lnTo>
                <a:lnTo>
                  <a:pt x="0" y="14419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Google Shape;955;g364d8851a49_0_650"/>
          <p:cNvSpPr/>
          <p:nvPr/>
        </p:nvSpPr>
        <p:spPr>
          <a:xfrm>
            <a:off x="1846800" y="2568960"/>
            <a:ext cx="4016160" cy="12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Personalização e Relatórios Detalhados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6" name="Google Shape;956;g364d8851a49_0_650"/>
          <p:cNvSpPr/>
          <p:nvPr/>
        </p:nvSpPr>
        <p:spPr>
          <a:xfrm>
            <a:off x="1382040" y="5876640"/>
            <a:ext cx="51807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Economia de Tempo e Recursos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7" name="Google Shape;957;g364d8851a49_0_650"/>
          <p:cNvSpPr/>
          <p:nvPr/>
        </p:nvSpPr>
        <p:spPr>
          <a:xfrm>
            <a:off x="9214200" y="2860560"/>
            <a:ext cx="58154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Inovação e Adaptação Tecnológica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Google Shape;958;g364d8851a49_0_650"/>
          <p:cNvSpPr/>
          <p:nvPr/>
        </p:nvSpPr>
        <p:spPr>
          <a:xfrm>
            <a:off x="9487800" y="5761440"/>
            <a:ext cx="49136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05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83985"/>
                </a:solidFill>
                <a:effectLst/>
                <a:uFillTx/>
                <a:latin typeface="Maven Pro Black"/>
                <a:ea typeface="Maven Pro Black"/>
              </a:rPr>
              <a:t>Transparência e Colaboração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Google Shape;959;g364d8851a49_0_650"/>
          <p:cNvSpPr/>
          <p:nvPr/>
        </p:nvSpPr>
        <p:spPr>
          <a:xfrm>
            <a:off x="2007360" y="3390840"/>
            <a:ext cx="385596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O cliente receberá dashboards personalizados e relatórios detalhados em Power BI, permitindo uma visão clara e quantitativa do desempenho dos fluxos conversacionais e dos ajustes realizados.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Google Shape;960;g364d8851a49_0_650"/>
          <p:cNvSpPr/>
          <p:nvPr/>
        </p:nvSpPr>
        <p:spPr>
          <a:xfrm>
            <a:off x="1648800" y="6286320"/>
            <a:ext cx="491364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Com a equipe dedicada à curadoria e evolução dos chatbots, o cliente pode focar em outras áreas estratégicas do negócio, enquanto a operação do chatbot é mantida otimizada e eficiente.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Google Shape;961;g364d8851a49_0_650"/>
          <p:cNvSpPr/>
          <p:nvPr/>
        </p:nvSpPr>
        <p:spPr>
          <a:xfrm>
            <a:off x="10116000" y="3270600"/>
            <a:ext cx="491364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A proposta inclui a possibilidade de inclusão de novas tecnologias, como IA Generativa e Speech, permitindo que o cliente esteja sempre na vanguarda das inovações no atendimento digital.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Google Shape;962;g364d8851a49_0_650"/>
          <p:cNvSpPr/>
          <p:nvPr/>
        </p:nvSpPr>
        <p:spPr>
          <a:xfrm>
            <a:off x="9758160" y="6247440"/>
            <a:ext cx="464364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3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201747"/>
                </a:solidFill>
                <a:effectLst/>
                <a:uFillTx/>
                <a:latin typeface="Maven Pro Medium"/>
                <a:ea typeface="Maven Pro Medium"/>
              </a:rPr>
              <a:t>O cliente terá reuniões semanais para orientação no uso da plataforma, além de transparência total no acompanhamento e desenvolvimento das atividades, com a designação de um responsável técnico para garantir a comunicação fluida entre as equipes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Google Shape;963;g364d8851a49_0_650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4" name="Google Shape;964;g364d8851a49_0_650" descr=""/>
          <p:cNvPicPr/>
          <p:nvPr/>
        </p:nvPicPr>
        <p:blipFill>
          <a:blip r:embed="rId5"/>
          <a:stretch/>
        </p:blipFill>
        <p:spPr>
          <a:xfrm>
            <a:off x="7107480" y="875340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973;g364d8851a49_0_823"/>
          <p:cNvSpPr/>
          <p:nvPr/>
        </p:nvSpPr>
        <p:spPr>
          <a:xfrm>
            <a:off x="1485000" y="3939480"/>
            <a:ext cx="1580832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Composição da Squad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6" name="Google Shape;974;g364d8851a49_0_82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67" name="Google Shape;975;g364d8851a49_0_823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768" name="Google Shape;976;g364d8851a49_0_823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69" name="Google Shape;977;g364d8851a49_0_823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70" name="Google Shape;978;g364d8851a49_0_823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987;g37773087bfc_1_125"/>
          <p:cNvSpPr/>
          <p:nvPr/>
        </p:nvSpPr>
        <p:spPr>
          <a:xfrm>
            <a:off x="9153720" y="125784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2" name="Google Shape;988;g37773087bfc_1_125"/>
          <p:cNvSpPr/>
          <p:nvPr/>
        </p:nvSpPr>
        <p:spPr>
          <a:xfrm>
            <a:off x="2988000" y="518400"/>
            <a:ext cx="64555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Equipe DigitalBot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3" name="Google Shape;989;g37773087bfc_1_125"/>
          <p:cNvGrpSpPr/>
          <p:nvPr/>
        </p:nvGrpSpPr>
        <p:grpSpPr>
          <a:xfrm>
            <a:off x="3609360" y="3457440"/>
            <a:ext cx="2998800" cy="1877400"/>
            <a:chOff x="3609360" y="3457440"/>
            <a:chExt cx="2998800" cy="1877400"/>
          </a:xfrm>
        </p:grpSpPr>
        <p:sp>
          <p:nvSpPr>
            <p:cNvPr id="774" name="Google Shape;990;g37773087bfc_1_125"/>
            <p:cNvSpPr/>
            <p:nvPr/>
          </p:nvSpPr>
          <p:spPr>
            <a:xfrm>
              <a:off x="3609360" y="3518640"/>
              <a:ext cx="2998440" cy="1815840"/>
            </a:xfrm>
            <a:custGeom>
              <a:avLst/>
              <a:gdLst>
                <a:gd name="textAreaLeft" fmla="*/ 0 w 2998440"/>
                <a:gd name="textAreaRight" fmla="*/ 2998800 w 299844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Google Shape;991;g37773087bfc_1_125"/>
            <p:cNvSpPr/>
            <p:nvPr/>
          </p:nvSpPr>
          <p:spPr>
            <a:xfrm>
              <a:off x="3609360" y="3457440"/>
              <a:ext cx="299880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76" name="Google Shape;992;g37773087bfc_1_125"/>
          <p:cNvSpPr/>
          <p:nvPr/>
        </p:nvSpPr>
        <p:spPr>
          <a:xfrm>
            <a:off x="4091760" y="3943800"/>
            <a:ext cx="2034000" cy="13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Gerente de Projetos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6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pelo desenvolvimento do projeto</a:t>
            </a:r>
            <a:endParaRPr b="0" lang="pt-BR" sz="16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Google Shape;993;g37773087bfc_1_125"/>
          <p:cNvSpPr/>
          <p:nvPr/>
        </p:nvSpPr>
        <p:spPr>
          <a:xfrm>
            <a:off x="4453560" y="1999800"/>
            <a:ext cx="1416240" cy="1416240"/>
          </a:xfrm>
          <a:custGeom>
            <a:avLst/>
            <a:gdLst>
              <a:gd name="textAreaLeft" fmla="*/ 0 w 1416240"/>
              <a:gd name="textAreaRight" fmla="*/ 1416600 w 14162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8" name="Google Shape;994;g37773087bfc_1_125"/>
          <p:cNvGrpSpPr/>
          <p:nvPr/>
        </p:nvGrpSpPr>
        <p:grpSpPr>
          <a:xfrm>
            <a:off x="7949160" y="3439800"/>
            <a:ext cx="2998800" cy="1877400"/>
            <a:chOff x="7949160" y="3439800"/>
            <a:chExt cx="2998800" cy="1877400"/>
          </a:xfrm>
        </p:grpSpPr>
        <p:sp>
          <p:nvSpPr>
            <p:cNvPr id="779" name="Google Shape;995;g37773087bfc_1_125"/>
            <p:cNvSpPr/>
            <p:nvPr/>
          </p:nvSpPr>
          <p:spPr>
            <a:xfrm>
              <a:off x="7949160" y="3501360"/>
              <a:ext cx="2998440" cy="1815840"/>
            </a:xfrm>
            <a:custGeom>
              <a:avLst/>
              <a:gdLst>
                <a:gd name="textAreaLeft" fmla="*/ 0 w 2998440"/>
                <a:gd name="textAreaRight" fmla="*/ 2998800 w 299844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411" h="56406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996;g37773087bfc_1_125"/>
            <p:cNvSpPr/>
            <p:nvPr/>
          </p:nvSpPr>
          <p:spPr>
            <a:xfrm>
              <a:off x="7949160" y="3439800"/>
              <a:ext cx="299880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1" name="Google Shape;997;g37773087bfc_1_125"/>
          <p:cNvSpPr/>
          <p:nvPr/>
        </p:nvSpPr>
        <p:spPr>
          <a:xfrm>
            <a:off x="8343000" y="3919320"/>
            <a:ext cx="2218320" cy="13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Product Owner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definir junto com o cliente os objetivos do produto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Google Shape;998;g37773087bfc_1_125"/>
          <p:cNvSpPr/>
          <p:nvPr/>
        </p:nvSpPr>
        <p:spPr>
          <a:xfrm>
            <a:off x="8655480" y="1999800"/>
            <a:ext cx="1380960" cy="1380960"/>
          </a:xfrm>
          <a:custGeom>
            <a:avLst/>
            <a:gdLst>
              <a:gd name="textAreaLeft" fmla="*/ 0 w 1380960"/>
              <a:gd name="textAreaRight" fmla="*/ 1381320 w 1380960"/>
              <a:gd name="textAreaTop" fmla="*/ 0 h 1380960"/>
              <a:gd name="textAreaBottom" fmla="*/ 1381320 h 13809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Google Shape;999;g37773087bfc_1_125"/>
          <p:cNvSpPr/>
          <p:nvPr/>
        </p:nvSpPr>
        <p:spPr>
          <a:xfrm>
            <a:off x="-3139200" y="0"/>
            <a:ext cx="2687400" cy="2255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VALIDAR SE FAZ SENTIDO PARA O CLIENTE E SE FOR PRECISO MUDAR EQUIPE ALOCADA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84" name="Google Shape;1000;g37773087bfc_1_125"/>
          <p:cNvGrpSpPr/>
          <p:nvPr/>
        </p:nvGrpSpPr>
        <p:grpSpPr>
          <a:xfrm>
            <a:off x="3609000" y="7268760"/>
            <a:ext cx="2999520" cy="1877400"/>
            <a:chOff x="3609000" y="7268760"/>
            <a:chExt cx="2999520" cy="1877400"/>
          </a:xfrm>
        </p:grpSpPr>
        <p:sp>
          <p:nvSpPr>
            <p:cNvPr id="785" name="Google Shape;1001;g37773087bfc_1_125"/>
            <p:cNvSpPr/>
            <p:nvPr/>
          </p:nvSpPr>
          <p:spPr>
            <a:xfrm>
              <a:off x="3609000" y="733032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6" name="Google Shape;1002;g37773087bfc_1_125"/>
            <p:cNvSpPr/>
            <p:nvPr/>
          </p:nvSpPr>
          <p:spPr>
            <a:xfrm>
              <a:off x="3609000" y="726876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7" name="Google Shape;1003;g37773087bfc_1_125"/>
          <p:cNvSpPr/>
          <p:nvPr/>
        </p:nvSpPr>
        <p:spPr>
          <a:xfrm>
            <a:off x="4080240" y="7680240"/>
            <a:ext cx="205740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UX Writer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5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 fluxo conversacional e a documentação do Contato Inteligente</a:t>
            </a:r>
            <a:endParaRPr b="0" lang="pt-BR" sz="15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Google Shape;1004;g37773087bfc_1_125"/>
          <p:cNvSpPr/>
          <p:nvPr/>
        </p:nvSpPr>
        <p:spPr>
          <a:xfrm>
            <a:off x="4418280" y="5799960"/>
            <a:ext cx="1380960" cy="1380960"/>
          </a:xfrm>
          <a:custGeom>
            <a:avLst/>
            <a:gdLst>
              <a:gd name="textAreaLeft" fmla="*/ 0 w 1380960"/>
              <a:gd name="textAreaRight" fmla="*/ 1381320 w 1380960"/>
              <a:gd name="textAreaTop" fmla="*/ 0 h 1380960"/>
              <a:gd name="textAreaBottom" fmla="*/ 1381320 h 1380960"/>
            </a:gdLst>
            <a:ahLst/>
            <a:cxnLst/>
            <a:rect l="textAreaLeft" t="textAreaTop" r="textAreaRight" b="textAreaBottom"/>
            <a:pathLst>
              <a:path w="1674221" h="1674221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9" name="Google Shape;1005;g37773087bfc_1_125"/>
          <p:cNvGrpSpPr/>
          <p:nvPr/>
        </p:nvGrpSpPr>
        <p:grpSpPr>
          <a:xfrm>
            <a:off x="7948440" y="7268760"/>
            <a:ext cx="2999520" cy="1877400"/>
            <a:chOff x="7948440" y="7268760"/>
            <a:chExt cx="2999520" cy="1877400"/>
          </a:xfrm>
        </p:grpSpPr>
        <p:sp>
          <p:nvSpPr>
            <p:cNvPr id="790" name="Google Shape;1006;g37773087bfc_1_125"/>
            <p:cNvSpPr/>
            <p:nvPr/>
          </p:nvSpPr>
          <p:spPr>
            <a:xfrm>
              <a:off x="7948440" y="733032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Google Shape;1007;g37773087bfc_1_125"/>
            <p:cNvSpPr/>
            <p:nvPr/>
          </p:nvSpPr>
          <p:spPr>
            <a:xfrm>
              <a:off x="7948440" y="726876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2" name="Google Shape;1008;g37773087bfc_1_125"/>
          <p:cNvSpPr/>
          <p:nvPr/>
        </p:nvSpPr>
        <p:spPr>
          <a:xfrm>
            <a:off x="8409240" y="7632360"/>
            <a:ext cx="20782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QA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testar todo o fluxo conversacional nos canais ativados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3" name="Google Shape;1009;g37773087bfc_1_125"/>
          <p:cNvSpPr/>
          <p:nvPr/>
        </p:nvSpPr>
        <p:spPr>
          <a:xfrm>
            <a:off x="8740440" y="5782320"/>
            <a:ext cx="1416240" cy="1416240"/>
          </a:xfrm>
          <a:custGeom>
            <a:avLst/>
            <a:gdLst>
              <a:gd name="textAreaLeft" fmla="*/ 0 w 1416240"/>
              <a:gd name="textAreaRight" fmla="*/ 1416600 w 14162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716928" h="1716928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4" name="Google Shape;1010;g37773087bfc_1_125"/>
          <p:cNvGrpSpPr/>
          <p:nvPr/>
        </p:nvGrpSpPr>
        <p:grpSpPr>
          <a:xfrm>
            <a:off x="12287880" y="7288920"/>
            <a:ext cx="3041640" cy="1903680"/>
            <a:chOff x="12287880" y="7288920"/>
            <a:chExt cx="3041640" cy="1903680"/>
          </a:xfrm>
        </p:grpSpPr>
        <p:sp>
          <p:nvSpPr>
            <p:cNvPr id="795" name="Google Shape;1011;g37773087bfc_1_125"/>
            <p:cNvSpPr/>
            <p:nvPr/>
          </p:nvSpPr>
          <p:spPr>
            <a:xfrm>
              <a:off x="12287880" y="7351200"/>
              <a:ext cx="3041640" cy="1841040"/>
            </a:xfrm>
            <a:custGeom>
              <a:avLst/>
              <a:gdLst>
                <a:gd name="textAreaLeft" fmla="*/ 0 w 3041640"/>
                <a:gd name="textAreaRight" fmla="*/ 3042000 w 3041640"/>
                <a:gd name="textAreaTop" fmla="*/ 0 h 1841040"/>
                <a:gd name="textAreaBottom" fmla="*/ 1841400 h 18410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Google Shape;1012;g37773087bfc_1_125"/>
            <p:cNvSpPr/>
            <p:nvPr/>
          </p:nvSpPr>
          <p:spPr>
            <a:xfrm>
              <a:off x="12287880" y="7288920"/>
              <a:ext cx="3041640" cy="190368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4720" rIns="54720" tIns="54720" bIns="5472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7" name="Google Shape;1013;g37773087bfc_1_125"/>
          <p:cNvSpPr/>
          <p:nvPr/>
        </p:nvSpPr>
        <p:spPr>
          <a:xfrm>
            <a:off x="12765960" y="7713720"/>
            <a:ext cx="2086200" cy="15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Analista de Dados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3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Dashboards e realizar as análises dos mesmos.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8" name="Google Shape;1014;g37773087bfc_1_125"/>
          <p:cNvSpPr/>
          <p:nvPr/>
        </p:nvSpPr>
        <p:spPr>
          <a:xfrm>
            <a:off x="12996720" y="5828760"/>
            <a:ext cx="1624320" cy="1376640"/>
          </a:xfrm>
          <a:custGeom>
            <a:avLst/>
            <a:gdLst>
              <a:gd name="textAreaLeft" fmla="*/ 0 w 1624320"/>
              <a:gd name="textAreaRight" fmla="*/ 1624680 w 1624320"/>
              <a:gd name="textAreaTop" fmla="*/ 0 h 1376640"/>
              <a:gd name="textAreaBottom" fmla="*/ 1377000 h 1376640"/>
            </a:gdLst>
            <a:ahLst/>
            <a:cxnLst/>
            <a:rect l="textAreaLeft" t="textAreaTop" r="textAreaRight" b="textAreaBottom"/>
            <a:pathLst>
              <a:path w="1969236" h="1668928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9" name="Google Shape;1015;g37773087bfc_1_125"/>
          <p:cNvGrpSpPr/>
          <p:nvPr/>
        </p:nvGrpSpPr>
        <p:grpSpPr>
          <a:xfrm>
            <a:off x="12309120" y="3486240"/>
            <a:ext cx="2999520" cy="1877400"/>
            <a:chOff x="12309120" y="3486240"/>
            <a:chExt cx="2999520" cy="1877400"/>
          </a:xfrm>
        </p:grpSpPr>
        <p:sp>
          <p:nvSpPr>
            <p:cNvPr id="800" name="Google Shape;1016;g37773087bfc_1_125"/>
            <p:cNvSpPr/>
            <p:nvPr/>
          </p:nvSpPr>
          <p:spPr>
            <a:xfrm>
              <a:off x="12309120" y="3547800"/>
              <a:ext cx="2999520" cy="1815840"/>
            </a:xfrm>
            <a:custGeom>
              <a:avLst/>
              <a:gdLst>
                <a:gd name="textAreaLeft" fmla="*/ 0 w 2999520"/>
                <a:gd name="textAreaRight" fmla="*/ 2999880 w 2999520"/>
                <a:gd name="textAreaTop" fmla="*/ 0 h 1815840"/>
                <a:gd name="textAreaBottom" fmla="*/ 1816200 h 1815840"/>
              </a:gdLst>
              <a:ahLst/>
              <a:cxnLst/>
              <a:rect l="textAreaLeft" t="textAreaTop" r="textAreaRight" b="textAreaBottom"/>
              <a:pathLst>
                <a:path w="931807" h="56406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0440" rIns="100440" tIns="100440" bIns="10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Google Shape;1017;g37773087bfc_1_125"/>
            <p:cNvSpPr/>
            <p:nvPr/>
          </p:nvSpPr>
          <p:spPr>
            <a:xfrm>
              <a:off x="12309120" y="3486240"/>
              <a:ext cx="2999520" cy="187740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5800" rIns="55800" tIns="55800" bIns="55800" anchor="ctr">
              <a:noAutofit/>
            </a:bodyPr>
            <a:p>
              <a:pPr algn="ctr">
                <a:lnSpc>
                  <a:spcPct val="112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2" name="Google Shape;1018;g37773087bfc_1_125"/>
          <p:cNvSpPr/>
          <p:nvPr/>
        </p:nvSpPr>
        <p:spPr>
          <a:xfrm>
            <a:off x="12799440" y="3858480"/>
            <a:ext cx="2018880" cy="16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Desenvolvedor Blip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92000"/>
              </a:lnSpc>
              <a:tabLst>
                <a:tab algn="l" pos="0"/>
              </a:tabLst>
            </a:pPr>
            <a:r>
              <a:rPr b="0" lang="en-US" sz="167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Responsável por criar os ambientes Blip e os fluxos conversacionais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3" name="Google Shape;1019;g37773087bfc_1_125"/>
          <p:cNvSpPr/>
          <p:nvPr/>
        </p:nvSpPr>
        <p:spPr>
          <a:xfrm>
            <a:off x="13146120" y="1999800"/>
            <a:ext cx="1306440" cy="1416240"/>
          </a:xfrm>
          <a:custGeom>
            <a:avLst/>
            <a:gdLst>
              <a:gd name="textAreaLeft" fmla="*/ 0 w 1306440"/>
              <a:gd name="textAreaRight" fmla="*/ 1306800 w 1306440"/>
              <a:gd name="textAreaTop" fmla="*/ 0 h 1416240"/>
              <a:gd name="textAreaBottom" fmla="*/ 1416600 h 1416240"/>
            </a:gdLst>
            <a:ahLst/>
            <a:cxnLst/>
            <a:rect l="textAreaLeft" t="textAreaTop" r="textAreaRight" b="textAreaBottom"/>
            <a:pathLst>
              <a:path w="1583867" h="1716928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4" name="Google Shape;1020;g37773087bfc_1_125" descr=""/>
          <p:cNvPicPr/>
          <p:nvPr/>
        </p:nvPicPr>
        <p:blipFill>
          <a:blip r:embed="rId7"/>
          <a:srcRect l="4732" t="0" r="0" b="3156"/>
          <a:stretch/>
        </p:blipFill>
        <p:spPr>
          <a:xfrm>
            <a:off x="628560" y="66744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5" name="Google Shape;1021;g37773087bfc_1_125" descr=""/>
          <p:cNvPicPr/>
          <p:nvPr/>
        </p:nvPicPr>
        <p:blipFill>
          <a:blip r:embed="rId8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1030;g3776a57a795_0_318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COMPOSICAO_PO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Google Shape;1032;g3776a57a795_0_318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Visão de produto e jornada do usuário: definição de funcionalidades com base em dados, viabilidade técnica e valor gerado.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Priorizações de backlog: refinamento contínuo de sprints com base em aprendizados da IA e feedbacks do time de curadoria.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Condução de squads multidisciplinares: alinhamento entre UX, Dev e Curadoria para entregas consistentes e escaláveis.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Gestão de roadmap: acompanhamento da evolução do produto, garantindo entregas com impacto real no negócio.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Validação de hipóteses e KPIs: foco em evolução de NPS, resolução automática e satisfação do cliente.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Interface com stakeholders: comunicação clara entre time técnico e áreas de negócio (operação, CX, marketing).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Google Shape;1033;g3776a57a795_0_318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0" name="Google Shape;1034;g3776a57a795_0_318"/>
          <p:cNvSpPr/>
          <p:nvPr/>
        </p:nvSpPr>
        <p:spPr>
          <a:xfrm>
            <a:off x="6255000" y="2294280"/>
            <a:ext cx="3049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Product Owner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Google Shape;1035;g3776a57a795_0_318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Google Shape;1036;g3776a57a795_0_318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3" name="Google Shape;1037;g3776a57a795_0_318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4" name="Google Shape;1038;g3776a57a795_0_318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5" name="Google Shape;1039;g3776a57a795_0_318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6" name="HORAS_ATUACAO_PO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1030;g3776a57a795_0_ 1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COMPOSICAO_DEV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Google Shape;1032;g3776a57a795_0_ 1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Implementação, manutenção e evolução do chatbot na plataforma Blip.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Integração com APIs externas, sistemas de tracking e motores de IA.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Garantia de escalabilidade, segurança e performance da solução.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Correção de bugs e ajustes técnicos em fluxos existentes.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e organização de novos nós/skills para ganho de cobertura conversacional.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85840">
              <a:lnSpc>
                <a:spcPct val="115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Apoio técnico à integração de novas funcionalidades e ferramentas de IA.</a:t>
            </a:r>
            <a:br>
              <a:rPr sz="900"/>
            </a:br>
            <a:r>
              <a:rPr b="1" lang="en-US" sz="900" strike="noStrike" u="non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Rubik"/>
              </a:rPr>
              <a:t> </a:t>
            </a: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Google Shape;1033;g3776a57a795_0_ 1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Google Shape;1034;g3776a57a795_0_ 1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Desenvolvedor Pleno Blip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" name="Google Shape;1035;g3776a57a795_0_ 1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Google Shape;1036;g3776a57a795_0_ 1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Google Shape;1037;g3776a57a795_0_ 1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25" name="Google Shape;1038;g3776a57a795_0_ 1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6" name="Google Shape;1039;g3776a57a795_0_ 1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7" name="HORAS_ATUACAO_DEV"/>
          <p:cNvSpPr/>
          <p:nvPr/>
        </p:nvSpPr>
        <p:spPr>
          <a:xfrm>
            <a:off x="4312800" y="2293200"/>
            <a:ext cx="270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80H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1030;g3776a57a795_0_ 2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COMPOSICAO_UX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Google Shape;1032;g3776a57a795_0_ 2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Redação e estruturação de mensagens conversacionais com foco em clareza, empatia e aderência ao tom de voz da marca.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de fluxos que promovem engajamento, retenção e direcionamento eficiente do usuário.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times de design, produto e tecnologia para garantir consistência na jornada conversacional.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Testes e ajustes contínuos com base em dados de uso e feedbacks dos usuários.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Definição de boas práticas de escrita conversacional aplicadas a diferentes canais (WhatsApp, Webchat, App, etc.).</a:t>
            </a:r>
            <a:br>
              <a:rPr sz="1800"/>
            </a:b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</a:rPr>
              <a:t>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exend"/>
              <a:buChar char="●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Revisão e padronização de textos em fluxos novos e já existentes, assegurando uma comunicação natural e acessível.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1" name="Google Shape;1033;g3776a57a795_0_ 2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2" name="Google Shape;1034;g3776a57a795_0_ 2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UX Designer Pleno BliP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Google Shape;1035;g3776a57a795_0_ 2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Google Shape;1036;g3776a57a795_0_ 2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Google Shape;1037;g3776a57a795_0_ 2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6" name="Google Shape;1038;g3776a57a795_0_ 2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" name="Google Shape;1039;g3776a57a795_0_ 2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HORAS_ATUACAO_UX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50H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1030;g3776a57a795_0_ 3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COMPOSICAO_CURADOR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Google Shape;1032;g3776a57a795_0_ 3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e curadoria de diálogos existentes, com foco na qualidade e adequação do conteúdo para a marca, otimizando a clareza, empatia e tom de voz.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adaptação de conteúdos conversacionais, ajustando mensagens de acordo com os insights de usuários, comportamentos e resultados de testes de performance.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equipes de design, tecnologia e produto para garantir consistência na experiência do usuário e efetividade dos fluxos conversacionais.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Implementação de melhorias contínuas nos fluxos baseadas em dados de uso, feedbacks de usuários e performance do chatbot.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de boas práticas de curadoria, com foco na personalização do atendimento, adequação às necessidades do usuário e otimização da interação.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Revisão e atualização constante dos fluxos, com ajustes nos textos e estruturas, mantendo uma comunicação acessível, clara e alinhada às necessidades dos clientes.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sp>
        <p:nvSpPr>
          <p:cNvPr id="842" name="Google Shape;1033;g3776a57a795_0_ 3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Google Shape;1034;g3776a57a795_0_ 3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Curador de chatbot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Google Shape;1035;g3776a57a795_0_ 3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Google Shape;1036;g3776a57a795_0_ 3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Google Shape;1037;g3776a57a795_0_ 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7" name="Google Shape;1038;g3776a57a795_0_ 3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8" name="Google Shape;1039;g3776a57a795_0_ 3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9" name="HORAS_ATUACAO_CURADOR"/>
          <p:cNvSpPr/>
          <p:nvPr/>
        </p:nvSpPr>
        <p:spPr>
          <a:xfrm>
            <a:off x="4312800" y="2293200"/>
            <a:ext cx="270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&lt;HRS_ATUACAO&gt;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1030;g3776a57a795_0_ 4"/>
          <p:cNvSpPr/>
          <p:nvPr/>
        </p:nvSpPr>
        <p:spPr>
          <a:xfrm>
            <a:off x="8828280" y="907560"/>
            <a:ext cx="2763720" cy="27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COMPOSICAO_ANALISTA"/>
          <p:cNvSpPr/>
          <p:nvPr/>
        </p:nvSpPr>
        <p:spPr>
          <a:xfrm>
            <a:off x="3506760" y="442080"/>
            <a:ext cx="71078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Composição Squad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2" name="Google Shape;1032;g3776a57a795_0_ 4"/>
          <p:cNvSpPr/>
          <p:nvPr/>
        </p:nvSpPr>
        <p:spPr>
          <a:xfrm>
            <a:off x="2988000" y="3402000"/>
            <a:ext cx="9149400" cy="62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68400" tIns="68400" bIns="68400" anchor="t">
            <a:noAutofit/>
          </a:bodyPr>
          <a:p>
            <a:pPr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🎯 Funções: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Coleta e organização de dados de diferentes fontes, com foco em garantir integridade e consistência das informações para análise.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Desenvolvimento de relatórios e dashboards interativos, utilizando ferramentas como Power BI, para acompanhamento de KPIs e métricas de desempenho.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Análise de dados históricos e tendências, identificando padrões e insights que ajudem na tomada de decisão e na otimização de processos.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Criação e manutenção de processos de automação de relatórios, otimizando a extração e tratamento de dados para facilitar a distribuição de informações.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Colaboração com equipes de produto, marketing e TI para garantir que as necessidades analíticas sejam atendidas de forma eficiente e dentro do escopo do projeto.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4308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Aplicação de técnicas de análise estatística e preditiva, com foco em modelos de previsão de comportamento de usuários e desempenho de campanhas.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3" name="Google Shape;1033;g3776a57a795_0_ 4"/>
          <p:cNvSpPr/>
          <p:nvPr/>
        </p:nvSpPr>
        <p:spPr>
          <a:xfrm>
            <a:off x="5638680" y="2166840"/>
            <a:ext cx="489708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4" name="Google Shape;1034;g3776a57a795_0_ 4"/>
          <p:cNvSpPr/>
          <p:nvPr/>
        </p:nvSpPr>
        <p:spPr>
          <a:xfrm>
            <a:off x="6255000" y="2294280"/>
            <a:ext cx="418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Analista de Dados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Google Shape;1035;g3776a57a795_0_ 4"/>
          <p:cNvSpPr/>
          <p:nvPr/>
        </p:nvSpPr>
        <p:spPr>
          <a:xfrm>
            <a:off x="3756600" y="2166840"/>
            <a:ext cx="1453320" cy="59256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9525">
            <a:solidFill>
              <a:srgbClr val="01a9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6" name="Google Shape;1036;g3776a57a795_0_ 4"/>
          <p:cNvSpPr/>
          <p:nvPr/>
        </p:nvSpPr>
        <p:spPr>
          <a:xfrm>
            <a:off x="3691440" y="2294280"/>
            <a:ext cx="6228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👨‍💻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7" name="Google Shape;1037;g3776a57a795_0_ 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INSERIR A QUANTIDADE DE HORAS POR PERFIL PROFISSIONAL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8" name="Google Shape;1038;g3776a57a795_0_ 4" descr=""/>
          <p:cNvPicPr/>
          <p:nvPr/>
        </p:nvPicPr>
        <p:blipFill>
          <a:blip r:embed="rId1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" name="Google Shape;1039;g3776a57a795_0_ 4" descr=""/>
          <p:cNvPicPr/>
          <p:nvPr/>
        </p:nvPicPr>
        <p:blipFill>
          <a:blip r:embed="rId2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" name="HORAS_ATUACAO_ANALISTA"/>
          <p:cNvSpPr/>
          <p:nvPr/>
        </p:nvSpPr>
        <p:spPr>
          <a:xfrm>
            <a:off x="4312800" y="2293200"/>
            <a:ext cx="2527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35H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432;g3776a57a795_0_106"/>
          <p:cNvSpPr/>
          <p:nvPr/>
        </p:nvSpPr>
        <p:spPr>
          <a:xfrm>
            <a:off x="9144000" y="2410200"/>
            <a:ext cx="8804880" cy="65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Sobre DigitalBot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Sobre Blip + Clientes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Escopo do Projeto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Composição da Squad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21134a"/>
                </a:solidFill>
                <a:effectLst/>
                <a:uFillTx/>
                <a:latin typeface="Maven Pro"/>
                <a:ea typeface="Maven Pro"/>
              </a:rPr>
              <a:t>Investimento Serviço DigitalBot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433;g3776a57a795_0_106"/>
          <p:cNvSpPr/>
          <p:nvPr/>
        </p:nvSpPr>
        <p:spPr>
          <a:xfrm>
            <a:off x="9144000" y="1258200"/>
            <a:ext cx="675324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fd3890"/>
                </a:solidFill>
                <a:effectLst/>
                <a:uFillTx/>
                <a:latin typeface="Maven Pro"/>
                <a:ea typeface="Maven Pro"/>
              </a:rPr>
              <a:t>Índice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6" name="Google Shape;434;g3776a57a795_0_106" descr=""/>
          <p:cNvPicPr/>
          <p:nvPr/>
        </p:nvPicPr>
        <p:blipFill>
          <a:blip r:embed="rId1"/>
          <a:stretch/>
        </p:blipFill>
        <p:spPr>
          <a:xfrm>
            <a:off x="878040" y="3862440"/>
            <a:ext cx="6549480" cy="216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Google Shape;435;g3776a57a795_0_106" descr=""/>
          <p:cNvPicPr/>
          <p:nvPr/>
        </p:nvPicPr>
        <p:blipFill>
          <a:blip r:embed="rId2"/>
          <a:srcRect l="5532" t="32910" r="83890" b="42727"/>
          <a:stretch/>
        </p:blipFill>
        <p:spPr>
          <a:xfrm>
            <a:off x="1231560" y="4536000"/>
            <a:ext cx="74448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" name="Google Shape;436;g3776a57a795_0_106"/>
          <p:cNvSpPr/>
          <p:nvPr/>
        </p:nvSpPr>
        <p:spPr>
          <a:xfrm>
            <a:off x="-2710440" y="-22572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ADEQUAR O ÍNDICE AS PARTES QUE TERÃO NA PROPOSTA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437;g3776a57a795_0_106"/>
          <p:cNvSpPr/>
          <p:nvPr/>
        </p:nvSpPr>
        <p:spPr>
          <a:xfrm>
            <a:off x="-214920" y="-225720"/>
            <a:ext cx="8735040" cy="10626480"/>
          </a:xfrm>
          <a:custGeom>
            <a:avLst/>
            <a:gdLst>
              <a:gd name="textAreaLeft" fmla="*/ 0 w 8735040"/>
              <a:gd name="textAreaRight" fmla="*/ 8735400 w 8735040"/>
              <a:gd name="textAreaTop" fmla="*/ 0 h 10626480"/>
              <a:gd name="textAreaBottom" fmla="*/ 10626840 h 10626480"/>
            </a:gdLst>
            <a:ahLst/>
            <a:cxnLst/>
            <a:rect l="textAreaLeft" t="textAreaTop" r="textAreaRight" b="textAreaBottom"/>
            <a:pathLst>
              <a:path w="8735322" h="10626846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10" name="Google Shape;438;g3776a57a795_0_106"/>
          <p:cNvGrpSpPr/>
          <p:nvPr/>
        </p:nvGrpSpPr>
        <p:grpSpPr>
          <a:xfrm>
            <a:off x="1384920" y="3693960"/>
            <a:ext cx="5205600" cy="1560240"/>
            <a:chOff x="1384920" y="3693960"/>
            <a:chExt cx="5205600" cy="1560240"/>
          </a:xfrm>
        </p:grpSpPr>
        <p:pic>
          <p:nvPicPr>
            <p:cNvPr id="311" name="Google Shape;439;g3776a57a795_0_106" descr=""/>
            <p:cNvPicPr/>
            <p:nvPr/>
          </p:nvPicPr>
          <p:blipFill>
            <a:blip r:embed="rId3"/>
            <a:stretch/>
          </p:blipFill>
          <p:spPr>
            <a:xfrm>
              <a:off x="1384920" y="3693960"/>
              <a:ext cx="5205600" cy="1560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2" name="Google Shape;440;g3776a57a795_0_106" descr=""/>
            <p:cNvPicPr/>
            <p:nvPr/>
          </p:nvPicPr>
          <p:blipFill>
            <a:blip r:embed="rId4"/>
            <a:srcRect l="23063" t="13777" r="0" b="0"/>
            <a:stretch/>
          </p:blipFill>
          <p:spPr>
            <a:xfrm>
              <a:off x="2564280" y="3901680"/>
              <a:ext cx="4026240" cy="13525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121;g3776a57a795_0_333"/>
          <p:cNvSpPr/>
          <p:nvPr/>
        </p:nvSpPr>
        <p:spPr>
          <a:xfrm rot="16200000">
            <a:off x="-1819440" y="2252880"/>
            <a:ext cx="452592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rgbClr val="ffffff"/>
                </a:solidFill>
                <a:effectLst/>
                <a:uFillTx/>
                <a:latin typeface="Lexend Deca"/>
                <a:ea typeface="Lexend Deca"/>
              </a:rPr>
              <a:t>Premissas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2" name="Google Shape;1122;g3776a57a795_0_333"/>
          <p:cNvSpPr/>
          <p:nvPr/>
        </p:nvSpPr>
        <p:spPr>
          <a:xfrm>
            <a:off x="3328200" y="442800"/>
            <a:ext cx="885960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Premissas para Execução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3" name="Google Shape;1123;g3776a57a795_0_333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SLIDE. INCLUIR QUALQUER NOVA PREMISSA QUE SE FAÇA NECESSÁRIA.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4" name="Google Shape;1124;g3776a57a795_0_333"/>
          <p:cNvSpPr/>
          <p:nvPr/>
        </p:nvSpPr>
        <p:spPr>
          <a:xfrm>
            <a:off x="2825280" y="3121200"/>
            <a:ext cx="9466920" cy="41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15228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As atividades devem ser executadas de maneira remota. Os devidos acessos e permissões deverão ser providenciados pela CONTRATANTE mediante solicitação da DigitalBot.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228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A CONTRATANTE deverá  designar um responsável técnico pelo contrato que, em conjunto com a DigitalBot, será responsável por: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324000" indent="-209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Maven Pro Medium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Programar e monitorar as atividades a serem desenvolvidas, buscando, na medida do possível, uma alocação compatível com demandas atuais e futuras;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324000" indent="-209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Maven Pro Medium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Maven Pro Medium"/>
                <a:ea typeface="Maven Pro Medium"/>
              </a:rPr>
              <a:t>Prezar pela transparência com relação às informações necessárias para o desenvolvimento e acompanhamento dos projetos, garantindo o acesso às informações/dados/especificações necessárias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5" name="Google Shape;1125;g3776a57a795_0_333" descr=""/>
          <p:cNvPicPr/>
          <p:nvPr/>
        </p:nvPicPr>
        <p:blipFill>
          <a:blip r:embed="rId1"/>
          <a:stretch/>
        </p:blipFill>
        <p:spPr>
          <a:xfrm>
            <a:off x="15330240" y="9361800"/>
            <a:ext cx="2653200" cy="79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6" name="Google Shape;1126;g3776a57a795_0_333" descr=""/>
          <p:cNvPicPr/>
          <p:nvPr/>
        </p:nvPicPr>
        <p:blipFill>
          <a:blip r:embed="rId2"/>
          <a:srcRect l="4732" t="0" r="0" b="3156"/>
          <a:stretch/>
        </p:blipFill>
        <p:spPr>
          <a:xfrm>
            <a:off x="969120" y="680400"/>
            <a:ext cx="2359080" cy="961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1131;g364bdef0090_0_0"/>
          <p:cNvSpPr/>
          <p:nvPr/>
        </p:nvSpPr>
        <p:spPr>
          <a:xfrm>
            <a:off x="3931560" y="4111200"/>
            <a:ext cx="7690320" cy="22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6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Investimentos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8" name="Google Shape;1132;g364bdef0090_0_0"/>
          <p:cNvSpPr/>
          <p:nvPr/>
        </p:nvSpPr>
        <p:spPr>
          <a:xfrm>
            <a:off x="-3139200" y="0"/>
            <a:ext cx="2687400" cy="22557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69" name="Google Shape;1133;g364bdef0090_0_0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870" name="Google Shape;1134;g364bdef0090_0_0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71" name="Google Shape;1135;g364bdef0090_0_0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72" name="Google Shape;1136;g364bdef0090_0_0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1141;g3776a57a795_0_1508" descr=""/>
          <p:cNvPicPr/>
          <p:nvPr/>
        </p:nvPicPr>
        <p:blipFill>
          <a:blip r:embed="rId1"/>
          <a:stretch/>
        </p:blipFill>
        <p:spPr>
          <a:xfrm flipH="1">
            <a:off x="8368560" y="2026440"/>
            <a:ext cx="1818360" cy="181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4" name="Google Shape;1142;g3776a57a795_0_1508"/>
          <p:cNvSpPr/>
          <p:nvPr/>
        </p:nvSpPr>
        <p:spPr>
          <a:xfrm>
            <a:off x="7490160" y="3625920"/>
            <a:ext cx="3574440" cy="1528200"/>
          </a:xfrm>
          <a:prstGeom prst="roundRect">
            <a:avLst>
              <a:gd name="adj" fmla="val 16667"/>
            </a:avLst>
          </a:prstGeom>
          <a:solidFill>
            <a:srgbClr val="01a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0000" rIns="180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Lexend"/>
                <a:ea typeface="Lexend"/>
              </a:rPr>
              <a:t>Time da Squad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Google Shape;1143;g3776a57a795_0_1508"/>
          <p:cNvSpPr/>
          <p:nvPr/>
        </p:nvSpPr>
        <p:spPr>
          <a:xfrm>
            <a:off x="7981200" y="4925160"/>
            <a:ext cx="2687400" cy="2100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82880" bIns="1828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R$ XXX</a:t>
            </a:r>
            <a:endParaRPr b="0" lang="pt-BR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chemeClr val="lt1"/>
                </a:solidFill>
                <a:effectLst/>
                <a:uFillTx/>
                <a:latin typeface="Lexend Medium"/>
                <a:ea typeface="Lexend Medium"/>
              </a:rPr>
              <a:t>por mês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76" name="Google Shape;1144;g3776a57a795_0_1508"/>
          <p:cNvGrpSpPr/>
          <p:nvPr/>
        </p:nvGrpSpPr>
        <p:grpSpPr>
          <a:xfrm>
            <a:off x="-84600" y="8033400"/>
            <a:ext cx="18456840" cy="2320560"/>
            <a:chOff x="-84600" y="8033400"/>
            <a:chExt cx="18456840" cy="2320560"/>
          </a:xfrm>
        </p:grpSpPr>
        <p:sp>
          <p:nvSpPr>
            <p:cNvPr id="877" name="Google Shape;1145;g3776a57a795_0_1508"/>
            <p:cNvSpPr/>
            <p:nvPr/>
          </p:nvSpPr>
          <p:spPr>
            <a:xfrm>
              <a:off x="-84600" y="8072640"/>
              <a:ext cx="18453600" cy="2281320"/>
            </a:xfrm>
            <a:custGeom>
              <a:avLst/>
              <a:gdLst>
                <a:gd name="textAreaLeft" fmla="*/ 0 w 18453600"/>
                <a:gd name="textAreaRight" fmla="*/ 18453960 w 18453600"/>
                <a:gd name="textAreaTop" fmla="*/ 0 h 2281320"/>
                <a:gd name="textAreaBottom" fmla="*/ 2281680 h 2281320"/>
              </a:gdLst>
              <a:ahLst/>
              <a:cxnLst/>
              <a:rect l="textAreaLeft" t="textAreaTop" r="textAreaRight" b="textAreaBottom"/>
              <a:pathLst>
                <a:path w="327537" h="276900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1146;g3776a57a795_0_1508"/>
            <p:cNvSpPr/>
            <p:nvPr/>
          </p:nvSpPr>
          <p:spPr>
            <a:xfrm>
              <a:off x="-84600" y="8033400"/>
              <a:ext cx="18456840" cy="2320560"/>
            </a:xfrm>
            <a:prstGeom prst="rect">
              <a:avLst/>
            </a:prstGeom>
            <a:solidFill>
              <a:srgbClr val="01a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1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79" name="Google Shape;1147;g3776a57a795_0_1508"/>
          <p:cNvSpPr/>
          <p:nvPr/>
        </p:nvSpPr>
        <p:spPr>
          <a:xfrm>
            <a:off x="1630440" y="8393040"/>
            <a:ext cx="1538856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valores da presente proposta, expressos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reais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incluem seus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respectivos tributos e taxas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Os preços indicados poderão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sofrer alterações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mesmo depois de aceitos pelo cliente, em razão de eventuais mudanças, devidamente comprovadas, em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alíquotas de impostos, contribuições ou taxas relacionadas às prestações de serviços descritas nesta proposta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, seja em razão de impostos ou taxas já existentes ou que venham a ser criadas.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0" name="Google Shape;1148;g3776a57a795_0_1508"/>
          <p:cNvSpPr/>
          <p:nvPr/>
        </p:nvSpPr>
        <p:spPr>
          <a:xfrm>
            <a:off x="-84600" y="9523080"/>
            <a:ext cx="1243440" cy="830520"/>
          </a:xfrm>
          <a:prstGeom prst="round1Rect">
            <a:avLst>
              <a:gd name="adj" fmla="val 31590"/>
            </a:avLst>
          </a:prstGeom>
          <a:solidFill>
            <a:srgbClr val="01a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1" name="Google Shape;1149;g3776a57a795_0_1508"/>
          <p:cNvSpPr/>
          <p:nvPr/>
        </p:nvSpPr>
        <p:spPr>
          <a:xfrm>
            <a:off x="-3139200" y="0"/>
            <a:ext cx="2687400" cy="362556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INCLUIR O VALOR MENSAL</a:t>
            </a:r>
            <a:endParaRPr b="0" lang="pt-BR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2" name="Google Shape;1150;g3776a57a795_0_1508"/>
          <p:cNvSpPr/>
          <p:nvPr/>
        </p:nvSpPr>
        <p:spPr>
          <a:xfrm rot="1200">
            <a:off x="4713840" y="221400"/>
            <a:ext cx="8859600" cy="12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8000"/>
              </a:lnSpc>
              <a:tabLst>
                <a:tab algn="l" pos="0"/>
              </a:tabLst>
            </a:pPr>
            <a:r>
              <a:rPr b="0" lang="en-US" sz="4700" strike="noStrike" u="none">
                <a:solidFill>
                  <a:schemeClr val="dk1"/>
                </a:solidFill>
                <a:effectLst/>
                <a:uFillTx/>
                <a:latin typeface="Lexend Deca"/>
                <a:ea typeface="Lexend Deca"/>
              </a:rPr>
              <a:t>Valor do Investimento</a:t>
            </a:r>
            <a:endParaRPr b="0" lang="pt-BR" sz="4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3" name="Google Shape;1151;g3776a57a795_0_1508" descr=""/>
          <p:cNvPicPr/>
          <p:nvPr/>
        </p:nvPicPr>
        <p:blipFill>
          <a:blip r:embed="rId2"/>
          <a:srcRect l="5275" t="7498" r="-132" b="0"/>
          <a:stretch/>
        </p:blipFill>
        <p:spPr>
          <a:xfrm>
            <a:off x="0" y="-1732320"/>
            <a:ext cx="5799240" cy="30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1156;g3648954c2d8_0_174"/>
          <p:cNvSpPr/>
          <p:nvPr/>
        </p:nvSpPr>
        <p:spPr>
          <a:xfrm>
            <a:off x="1443960" y="1851480"/>
            <a:ext cx="16466040" cy="9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Forma de pagamento dos serviços: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Os pagamentos serão realizados mensalmente com vencimento em até 10 dias úteis após a emissão da Nota Fiscal fatura.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351c75"/>
                </a:solidFill>
                <a:effectLst/>
                <a:uFillTx/>
                <a:latin typeface="Lexend ExtraBold"/>
                <a:ea typeface="Lexend ExtraBold"/>
              </a:rPr>
              <a:t>Vigência: 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O contrato de prestação de serviços terá vigência de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12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 Light"/>
                <a:ea typeface="Lexend Light"/>
              </a:rPr>
              <a:t> meses, contados da data de aceite ou assinatura do contrato.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partir do aceite desta proposta o cliente autoriza a DigitalBot, a realizar a divulgação do projeto finalizado em formato de Case de Sucesso.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>
              <a:rPr sz="2000"/>
            </a:b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A DigitalBot compromete-se a manter sob total sigilo, as informações técnicas e administrativas, classificadas como confidenciais fornecidas pela Contratante.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*Obs: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 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5" name="Google Shape;1157;g3648954c2d8_0_174"/>
          <p:cNvSpPr/>
          <p:nvPr/>
        </p:nvSpPr>
        <p:spPr>
          <a:xfrm>
            <a:off x="5216760" y="425880"/>
            <a:ext cx="8673480" cy="11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Lexend"/>
                <a:ea typeface="Lexend"/>
              </a:rPr>
              <a:t>Condições Comerciais </a:t>
            </a:r>
            <a:endParaRPr b="0" lang="pt-BR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Google Shape;1158;g3648954c2d8_0_174"/>
          <p:cNvSpPr/>
          <p:nvPr/>
        </p:nvSpPr>
        <p:spPr>
          <a:xfrm>
            <a:off x="-2360880" y="0"/>
            <a:ext cx="1930320" cy="260388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 SALVO ALGUMA CONDIÇÃO COMERCIAL DIFERENCIADA. INFORMAR A VIGÊNCIA</a:t>
            </a:r>
            <a:endParaRPr b="0" lang="pt-BR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7" name="Google Shape;1159;g3648954c2d8_0_174" descr=""/>
          <p:cNvPicPr/>
          <p:nvPr/>
        </p:nvPicPr>
        <p:blipFill>
          <a:blip r:embed="rId1"/>
          <a:srcRect l="5275" t="7498" r="-132" b="0"/>
          <a:stretch/>
        </p:blipFill>
        <p:spPr>
          <a:xfrm>
            <a:off x="0" y="-1502280"/>
            <a:ext cx="5799240" cy="30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1168;p40" descr=""/>
          <p:cNvPicPr/>
          <p:nvPr/>
        </p:nvPicPr>
        <p:blipFill>
          <a:blip r:embed="rId1"/>
          <a:stretch/>
        </p:blipFill>
        <p:spPr>
          <a:xfrm>
            <a:off x="61200" y="-61200"/>
            <a:ext cx="18287640" cy="1150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9" name="Google Shape;1169;p40"/>
          <p:cNvSpPr/>
          <p:nvPr/>
        </p:nvSpPr>
        <p:spPr>
          <a:xfrm>
            <a:off x="4688640" y="2728440"/>
            <a:ext cx="8593200" cy="40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1285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OBRIGADO</a:t>
            </a:r>
            <a:endParaRPr b="0" lang="pt-BR" sz="1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0" name="Google Shape;1170;p40"/>
          <p:cNvSpPr/>
          <p:nvPr/>
        </p:nvSpPr>
        <p:spPr>
          <a:xfrm>
            <a:off x="6267600" y="6990840"/>
            <a:ext cx="5874840" cy="13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Silvia Gonçales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+55 31 99536-8714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ffffff"/>
                </a:solidFill>
                <a:effectLst/>
                <a:uFillTx/>
                <a:latin typeface="Lexend"/>
                <a:ea typeface="Lexend"/>
              </a:rPr>
              <a:t>silvia.goncales@digitalbot.com.br</a:t>
            </a:r>
            <a:endParaRPr b="0" lang="pt-BR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91" name="Google Shape;1171;p40"/>
          <p:cNvGrpSpPr/>
          <p:nvPr/>
        </p:nvGrpSpPr>
        <p:grpSpPr>
          <a:xfrm>
            <a:off x="6278400" y="4276800"/>
            <a:ext cx="5168520" cy="1549440"/>
            <a:chOff x="6278400" y="4276800"/>
            <a:chExt cx="5168520" cy="1549440"/>
          </a:xfrm>
        </p:grpSpPr>
        <p:pic>
          <p:nvPicPr>
            <p:cNvPr id="892" name="Google Shape;1172;p40" descr=""/>
            <p:cNvPicPr/>
            <p:nvPr/>
          </p:nvPicPr>
          <p:blipFill>
            <a:blip r:embed="rId2"/>
            <a:stretch/>
          </p:blipFill>
          <p:spPr>
            <a:xfrm>
              <a:off x="6278400" y="4276800"/>
              <a:ext cx="5168520" cy="1549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3" name="Google Shape;1173;p40" descr=""/>
            <p:cNvPicPr/>
            <p:nvPr/>
          </p:nvPicPr>
          <p:blipFill>
            <a:blip r:embed="rId3"/>
            <a:srcRect l="23063" t="13777" r="0" b="0"/>
            <a:stretch/>
          </p:blipFill>
          <p:spPr>
            <a:xfrm>
              <a:off x="7449480" y="4483080"/>
              <a:ext cx="3997440" cy="13431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6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449;g378a80260d0_0_449"/>
          <p:cNvSpPr/>
          <p:nvPr/>
        </p:nvSpPr>
        <p:spPr>
          <a:xfrm>
            <a:off x="-2382480" y="11088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 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14" name="Google Shape;450;g378a80260d0_0_449" descr=""/>
          <p:cNvPicPr/>
          <p:nvPr/>
        </p:nvPicPr>
        <p:blipFill>
          <a:blip r:embed="rId1"/>
          <a:stretch/>
        </p:blipFill>
        <p:spPr>
          <a:xfrm>
            <a:off x="0" y="0"/>
            <a:ext cx="10257840" cy="102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5" name="Google Shape;451;g378a80260d0_0_449"/>
          <p:cNvSpPr/>
          <p:nvPr/>
        </p:nvSpPr>
        <p:spPr>
          <a:xfrm>
            <a:off x="10252800" y="421560"/>
            <a:ext cx="28198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7000"/>
              </a:lnSpc>
              <a:tabLst>
                <a:tab algn="l" pos="0"/>
              </a:tabLst>
            </a:pPr>
            <a:r>
              <a:rPr b="1" lang="en-US" sz="572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Sobre a </a:t>
            </a:r>
            <a:endParaRPr b="0" lang="pt-BR" sz="57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16" name="Google Shape;452;g378a80260d0_0_449"/>
          <p:cNvGrpSpPr/>
          <p:nvPr/>
        </p:nvGrpSpPr>
        <p:grpSpPr>
          <a:xfrm>
            <a:off x="9677520" y="1717920"/>
            <a:ext cx="4039200" cy="2438640"/>
            <a:chOff x="9677520" y="1717920"/>
            <a:chExt cx="4039200" cy="2438640"/>
          </a:xfrm>
        </p:grpSpPr>
        <p:sp>
          <p:nvSpPr>
            <p:cNvPr id="317" name="Google Shape;453;g378a80260d0_0_449"/>
            <p:cNvSpPr/>
            <p:nvPr/>
          </p:nvSpPr>
          <p:spPr>
            <a:xfrm>
              <a:off x="9677520" y="175320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454;g378a80260d0_0_449"/>
            <p:cNvSpPr/>
            <p:nvPr/>
          </p:nvSpPr>
          <p:spPr>
            <a:xfrm>
              <a:off x="9677520" y="171792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9" name="Google Shape;455;g378a80260d0_0_449"/>
          <p:cNvSpPr/>
          <p:nvPr/>
        </p:nvSpPr>
        <p:spPr>
          <a:xfrm>
            <a:off x="9963000" y="2073600"/>
            <a:ext cx="3467880" cy="243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Spin-off do </a:t>
            </a:r>
            <a:r>
              <a:rPr b="1" lang="en-US" sz="1629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Grupo Squadra</a:t>
            </a:r>
            <a:r>
              <a:rPr b="0" lang="en-US" sz="1629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Especializados no desenvolvimento de Contatos Inteligentes que potencializam o atendimento, marketing e as vendas dos serviços de nossos clientes</a:t>
            </a:r>
            <a:endParaRPr b="0" lang="pt-BR" sz="1629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0" name="Google Shape;456;g378a80260d0_0_449"/>
          <p:cNvGrpSpPr/>
          <p:nvPr/>
        </p:nvGrpSpPr>
        <p:grpSpPr>
          <a:xfrm>
            <a:off x="13910040" y="4307040"/>
            <a:ext cx="4039200" cy="2438640"/>
            <a:chOff x="13910040" y="4307040"/>
            <a:chExt cx="4039200" cy="2438640"/>
          </a:xfrm>
        </p:grpSpPr>
        <p:sp>
          <p:nvSpPr>
            <p:cNvPr id="321" name="Google Shape;457;g378a80260d0_0_449"/>
            <p:cNvSpPr/>
            <p:nvPr/>
          </p:nvSpPr>
          <p:spPr>
            <a:xfrm>
              <a:off x="13910040" y="434232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Google Shape;458;g378a80260d0_0_449"/>
            <p:cNvSpPr/>
            <p:nvPr/>
          </p:nvSpPr>
          <p:spPr>
            <a:xfrm>
              <a:off x="13910040" y="430704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3" name="Google Shape;459;g378a80260d0_0_449"/>
          <p:cNvSpPr/>
          <p:nvPr/>
        </p:nvSpPr>
        <p:spPr>
          <a:xfrm>
            <a:off x="14522040" y="4551120"/>
            <a:ext cx="2814840" cy="21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-US" sz="608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+ 700</a:t>
            </a:r>
            <a:endParaRPr b="0" lang="pt-BR" sz="60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US" sz="21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projetos realizados em parceria com a Blip.</a:t>
            </a:r>
            <a:endParaRPr b="0" lang="pt-BR" sz="21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4" name="Google Shape;460;g378a80260d0_0_449"/>
          <p:cNvGrpSpPr/>
          <p:nvPr/>
        </p:nvGrpSpPr>
        <p:grpSpPr>
          <a:xfrm>
            <a:off x="9677520" y="6896160"/>
            <a:ext cx="4039200" cy="2438640"/>
            <a:chOff x="9677520" y="6896160"/>
            <a:chExt cx="4039200" cy="2438640"/>
          </a:xfrm>
        </p:grpSpPr>
        <p:sp>
          <p:nvSpPr>
            <p:cNvPr id="325" name="Google Shape;461;g378a80260d0_0_449"/>
            <p:cNvSpPr/>
            <p:nvPr/>
          </p:nvSpPr>
          <p:spPr>
            <a:xfrm>
              <a:off x="9677520" y="693144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462;g378a80260d0_0_449"/>
            <p:cNvSpPr/>
            <p:nvPr/>
          </p:nvSpPr>
          <p:spPr>
            <a:xfrm>
              <a:off x="9677520" y="689616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7" name="Google Shape;463;g378a80260d0_0_449"/>
          <p:cNvSpPr/>
          <p:nvPr/>
        </p:nvSpPr>
        <p:spPr>
          <a:xfrm>
            <a:off x="9962640" y="7131600"/>
            <a:ext cx="3467880" cy="24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Especialista na implementação de </a:t>
            </a:r>
            <a:r>
              <a:rPr b="1" lang="en-US" sz="1940" strike="noStrike" u="none">
                <a:solidFill>
                  <a:srgbClr val="0b55f2"/>
                </a:solidFill>
                <a:effectLst/>
                <a:uFillTx/>
                <a:latin typeface="Maven Pro"/>
                <a:ea typeface="Maven Pro"/>
              </a:rPr>
              <a:t>Agentes de IA</a:t>
            </a:r>
            <a:r>
              <a:rPr b="0" lang="en-US" sz="194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 para e-commerce (Personal Shopper) bem como em outros setores do mercado</a:t>
            </a:r>
            <a:endParaRPr b="0" lang="pt-BR" sz="19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28" name="Google Shape;464;g378a80260d0_0_449"/>
          <p:cNvGrpSpPr/>
          <p:nvPr/>
        </p:nvGrpSpPr>
        <p:grpSpPr>
          <a:xfrm>
            <a:off x="13910040" y="6896160"/>
            <a:ext cx="4039200" cy="2438640"/>
            <a:chOff x="13910040" y="6896160"/>
            <a:chExt cx="4039200" cy="2438640"/>
          </a:xfrm>
        </p:grpSpPr>
        <p:sp>
          <p:nvSpPr>
            <p:cNvPr id="329" name="Google Shape;465;g378a80260d0_0_449"/>
            <p:cNvSpPr/>
            <p:nvPr/>
          </p:nvSpPr>
          <p:spPr>
            <a:xfrm>
              <a:off x="13910040" y="693144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466;g378a80260d0_0_449"/>
            <p:cNvSpPr/>
            <p:nvPr/>
          </p:nvSpPr>
          <p:spPr>
            <a:xfrm>
              <a:off x="13910040" y="689616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1" name="Google Shape;467;g378a80260d0_0_449"/>
          <p:cNvSpPr/>
          <p:nvPr/>
        </p:nvSpPr>
        <p:spPr>
          <a:xfrm>
            <a:off x="14203440" y="7664760"/>
            <a:ext cx="3452040" cy="15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Digital de ponta a ponta.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3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Esse é nosso core.</a:t>
            </a:r>
            <a:endParaRPr b="0" lang="pt-BR" sz="23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2" name="Google Shape;468;g378a80260d0_0_449"/>
          <p:cNvGrpSpPr/>
          <p:nvPr/>
        </p:nvGrpSpPr>
        <p:grpSpPr>
          <a:xfrm>
            <a:off x="9677520" y="4307040"/>
            <a:ext cx="4039200" cy="2438640"/>
            <a:chOff x="9677520" y="4307040"/>
            <a:chExt cx="4039200" cy="2438640"/>
          </a:xfrm>
        </p:grpSpPr>
        <p:sp>
          <p:nvSpPr>
            <p:cNvPr id="333" name="Google Shape;469;g378a80260d0_0_449"/>
            <p:cNvSpPr/>
            <p:nvPr/>
          </p:nvSpPr>
          <p:spPr>
            <a:xfrm>
              <a:off x="9677520" y="434232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Google Shape;470;g378a80260d0_0_449"/>
            <p:cNvSpPr/>
            <p:nvPr/>
          </p:nvSpPr>
          <p:spPr>
            <a:xfrm>
              <a:off x="9677520" y="430704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5" name="Google Shape;471;g378a80260d0_0_449"/>
          <p:cNvSpPr/>
          <p:nvPr/>
        </p:nvSpPr>
        <p:spPr>
          <a:xfrm>
            <a:off x="9962640" y="4852080"/>
            <a:ext cx="346788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de 4 anos de mercado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Mais de 60 funcionários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9920" indent="-219960">
              <a:lnSpc>
                <a:spcPct val="16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 + 500 clientes</a:t>
            </a:r>
            <a:endParaRPr b="0" lang="pt-BR" sz="20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6" name="Google Shape;472;g378a80260d0_0_449"/>
          <p:cNvGrpSpPr/>
          <p:nvPr/>
        </p:nvGrpSpPr>
        <p:grpSpPr>
          <a:xfrm>
            <a:off x="13910040" y="1717920"/>
            <a:ext cx="4039200" cy="2438640"/>
            <a:chOff x="13910040" y="1717920"/>
            <a:chExt cx="4039200" cy="2438640"/>
          </a:xfrm>
        </p:grpSpPr>
        <p:sp>
          <p:nvSpPr>
            <p:cNvPr id="337" name="Google Shape;473;g378a80260d0_0_449"/>
            <p:cNvSpPr/>
            <p:nvPr/>
          </p:nvSpPr>
          <p:spPr>
            <a:xfrm>
              <a:off x="13910040" y="1753200"/>
              <a:ext cx="4038840" cy="2403360"/>
            </a:xfrm>
            <a:custGeom>
              <a:avLst/>
              <a:gdLst>
                <a:gd name="textAreaLeft" fmla="*/ 0 w 4038840"/>
                <a:gd name="textAreaRight" fmla="*/ 4039200 w 4038840"/>
                <a:gd name="textAreaTop" fmla="*/ 0 h 2403360"/>
                <a:gd name="textAreaBottom" fmla="*/ 2403720 h 2403360"/>
              </a:gdLst>
              <a:ahLst/>
              <a:cxnLst/>
              <a:rect l="textAreaLeft" t="textAreaTop" r="textAreaRight" b="textAreaBottom"/>
              <a:pathLst>
                <a:path w="1099971" h="654593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4240" rIns="8424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" name="Google Shape;474;g378a80260d0_0_449"/>
            <p:cNvSpPr/>
            <p:nvPr/>
          </p:nvSpPr>
          <p:spPr>
            <a:xfrm>
              <a:off x="13910040" y="1717920"/>
              <a:ext cx="4039200" cy="243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6800" rIns="46800" tIns="46800" bIns="46800" anchor="ctr">
              <a:no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9" name="Google Shape;475;g378a80260d0_0_449"/>
          <p:cNvSpPr/>
          <p:nvPr/>
        </p:nvSpPr>
        <p:spPr>
          <a:xfrm>
            <a:off x="14177160" y="2065680"/>
            <a:ext cx="315972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Estratégia digital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Design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Tecnologia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41080" indent="-25308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Operação</a:t>
            </a:r>
            <a:endParaRPr b="0" lang="pt-BR" sz="22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40" name="Google Shape;476;g378a80260d0_0_449" descr=""/>
          <p:cNvPicPr/>
          <p:nvPr/>
        </p:nvPicPr>
        <p:blipFill>
          <a:blip r:embed="rId2"/>
          <a:stretch/>
        </p:blipFill>
        <p:spPr>
          <a:xfrm>
            <a:off x="0" y="-317520"/>
            <a:ext cx="9496080" cy="9105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1" name="Google Shape;477;g378a80260d0_0_449"/>
          <p:cNvGrpSpPr/>
          <p:nvPr/>
        </p:nvGrpSpPr>
        <p:grpSpPr>
          <a:xfrm>
            <a:off x="12945960" y="297360"/>
            <a:ext cx="3560040" cy="1067040"/>
            <a:chOff x="12945960" y="297360"/>
            <a:chExt cx="3560040" cy="1067040"/>
          </a:xfrm>
        </p:grpSpPr>
        <p:pic>
          <p:nvPicPr>
            <p:cNvPr id="342" name="Google Shape;478;g378a80260d0_0_449" descr=""/>
            <p:cNvPicPr/>
            <p:nvPr/>
          </p:nvPicPr>
          <p:blipFill>
            <a:blip r:embed="rId3"/>
            <a:stretch/>
          </p:blipFill>
          <p:spPr>
            <a:xfrm>
              <a:off x="12945960" y="297360"/>
              <a:ext cx="3560040" cy="1067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43" name="Google Shape;479;g378a80260d0_0_449" descr=""/>
            <p:cNvPicPr/>
            <p:nvPr/>
          </p:nvPicPr>
          <p:blipFill>
            <a:blip r:embed="rId4"/>
            <a:srcRect l="23063" t="13777" r="0" b="0"/>
            <a:stretch/>
          </p:blipFill>
          <p:spPr>
            <a:xfrm>
              <a:off x="13752360" y="439200"/>
              <a:ext cx="2753280" cy="9248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488;g378a80260d0_0_196"/>
          <p:cNvSpPr/>
          <p:nvPr/>
        </p:nvSpPr>
        <p:spPr>
          <a:xfrm>
            <a:off x="-365724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489;g378a80260d0_0_196"/>
          <p:cNvSpPr/>
          <p:nvPr/>
        </p:nvSpPr>
        <p:spPr>
          <a:xfrm>
            <a:off x="-178560" y="-61200"/>
            <a:ext cx="9868680" cy="10626480"/>
          </a:xfrm>
          <a:custGeom>
            <a:avLst/>
            <a:gdLst>
              <a:gd name="textAreaLeft" fmla="*/ 0 w 9868680"/>
              <a:gd name="textAreaRight" fmla="*/ 9869040 w 9868680"/>
              <a:gd name="textAreaTop" fmla="*/ 0 h 10626480"/>
              <a:gd name="textAreaBottom" fmla="*/ 10626840 h 10626480"/>
            </a:gdLst>
            <a:ahLst/>
            <a:cxnLst/>
            <a:rect l="textAreaLeft" t="textAreaTop" r="textAreaRight" b="textAreaBottom"/>
            <a:pathLst>
              <a:path w="9869016" h="10626846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6" name="Google Shape;490;g378a80260d0_0_196"/>
          <p:cNvSpPr/>
          <p:nvPr/>
        </p:nvSpPr>
        <p:spPr>
          <a:xfrm>
            <a:off x="2818080" y="4452120"/>
            <a:ext cx="4737240" cy="929160"/>
          </a:xfrm>
          <a:custGeom>
            <a:avLst/>
            <a:gdLst>
              <a:gd name="textAreaLeft" fmla="*/ 0 w 4737240"/>
              <a:gd name="textAreaRight" fmla="*/ 4737600 w 4737240"/>
              <a:gd name="textAreaTop" fmla="*/ 0 h 929160"/>
              <a:gd name="textAreaBottom" fmla="*/ 929520 h 929160"/>
            </a:gdLst>
            <a:ahLst/>
            <a:cxnLst/>
            <a:rect l="textAreaLeft" t="textAreaTop" r="textAreaRight" b="textAreaBottom"/>
            <a:pathLst>
              <a:path w="4737769" h="929349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7" name="Google Shape;491;g378a80260d0_0_196" descr=""/>
          <p:cNvPicPr/>
          <p:nvPr/>
        </p:nvPicPr>
        <p:blipFill>
          <a:blip r:embed="rId2"/>
          <a:stretch/>
        </p:blipFill>
        <p:spPr>
          <a:xfrm>
            <a:off x="-178560" y="-61200"/>
            <a:ext cx="11760840" cy="1179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8" name="Google Shape;492;g378a80260d0_0_196"/>
          <p:cNvSpPr/>
          <p:nvPr/>
        </p:nvSpPr>
        <p:spPr>
          <a:xfrm>
            <a:off x="14217840" y="4422600"/>
            <a:ext cx="3483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7000"/>
              </a:lnSpc>
              <a:tabLst>
                <a:tab algn="l" pos="0"/>
              </a:tabLst>
            </a:pPr>
            <a:r>
              <a:rPr b="0" lang="en-US" sz="179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Especialista em construir experiências digitais</a:t>
            </a:r>
            <a:endParaRPr b="0" lang="pt-BR" sz="17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Google Shape;493;g378a80260d0_0_196"/>
          <p:cNvSpPr/>
          <p:nvPr/>
        </p:nvSpPr>
        <p:spPr>
          <a:xfrm>
            <a:off x="1520640" y="7797600"/>
            <a:ext cx="603504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7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Unidades de negócios que podem entrar em pontos específicos na jornada.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Google Shape;494;g378a80260d0_0_196"/>
          <p:cNvSpPr/>
          <p:nvPr/>
        </p:nvSpPr>
        <p:spPr>
          <a:xfrm>
            <a:off x="1713960" y="6385680"/>
            <a:ext cx="58417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ACELERADORES PARA TRANSFORMAÇÃO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Google Shape;495;g378a80260d0_0_196"/>
          <p:cNvSpPr/>
          <p:nvPr/>
        </p:nvSpPr>
        <p:spPr>
          <a:xfrm>
            <a:off x="672120" y="1437480"/>
            <a:ext cx="688356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8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TRANSFORMAÇÃO E EXPERIÊNCIA DIGITAL DE ENTREGA UNIFICADA</a:t>
            </a: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2" name="Google Shape;496;g378a80260d0_0_196"/>
          <p:cNvGrpSpPr/>
          <p:nvPr/>
        </p:nvGrpSpPr>
        <p:grpSpPr>
          <a:xfrm>
            <a:off x="10271520" y="6385680"/>
            <a:ext cx="7274520" cy="2944800"/>
            <a:chOff x="10271520" y="6385680"/>
            <a:chExt cx="7274520" cy="2944800"/>
          </a:xfrm>
        </p:grpSpPr>
        <p:sp>
          <p:nvSpPr>
            <p:cNvPr id="353" name="Google Shape;497;g378a80260d0_0_196"/>
            <p:cNvSpPr/>
            <p:nvPr/>
          </p:nvSpPr>
          <p:spPr>
            <a:xfrm>
              <a:off x="15272640" y="8635320"/>
              <a:ext cx="143136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EXPERIENCE HUB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&amp; COWORKING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" name="Google Shape;498;g378a80260d0_0_196"/>
            <p:cNvSpPr/>
            <p:nvPr/>
          </p:nvSpPr>
          <p:spPr>
            <a:xfrm>
              <a:off x="13280760" y="8635320"/>
              <a:ext cx="11790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GEO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" name="Google Shape;499;g378a80260d0_0_196"/>
            <p:cNvSpPr/>
            <p:nvPr/>
          </p:nvSpPr>
          <p:spPr>
            <a:xfrm>
              <a:off x="11495880" y="8635320"/>
              <a:ext cx="64116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SUPPLY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CHAIN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500;g378a80260d0_0_196"/>
            <p:cNvSpPr/>
            <p:nvPr/>
          </p:nvSpPr>
          <p:spPr>
            <a:xfrm>
              <a:off x="15098400" y="8057880"/>
              <a:ext cx="1780200" cy="394920"/>
            </a:xfrm>
            <a:custGeom>
              <a:avLst/>
              <a:gdLst>
                <a:gd name="textAreaLeft" fmla="*/ 0 w 1780200"/>
                <a:gd name="textAreaRight" fmla="*/ 1780560 w 1780200"/>
                <a:gd name="textAreaTop" fmla="*/ 0 h 394920"/>
                <a:gd name="textAreaBottom" fmla="*/ 395280 h 394920"/>
              </a:gdLst>
              <a:ahLst/>
              <a:cxnLst/>
              <a:rect l="textAreaLeft" t="textAreaTop" r="textAreaRight" b="textAreaBottom"/>
              <a:pathLst>
                <a:path w="2374073" h="527117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" name="Google Shape;501;g378a80260d0_0_196"/>
            <p:cNvSpPr/>
            <p:nvPr/>
          </p:nvSpPr>
          <p:spPr>
            <a:xfrm>
              <a:off x="13090680" y="8003160"/>
              <a:ext cx="1614600" cy="504360"/>
            </a:xfrm>
            <a:custGeom>
              <a:avLst/>
              <a:gdLst>
                <a:gd name="textAreaLeft" fmla="*/ 0 w 1614600"/>
                <a:gd name="textAreaRight" fmla="*/ 1614960 w 1614600"/>
                <a:gd name="textAreaTop" fmla="*/ 0 h 504360"/>
                <a:gd name="textAreaBottom" fmla="*/ 504720 h 504360"/>
              </a:gdLst>
              <a:ahLst/>
              <a:cxnLst/>
              <a:rect l="textAreaLeft" t="textAreaTop" r="textAreaRight" b="textAreaBottom"/>
              <a:pathLst>
                <a:path w="2153341" h="672919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502;g378a80260d0_0_196"/>
            <p:cNvSpPr/>
            <p:nvPr/>
          </p:nvSpPr>
          <p:spPr>
            <a:xfrm>
              <a:off x="10938960" y="8082360"/>
              <a:ext cx="1755000" cy="346320"/>
            </a:xfrm>
            <a:custGeom>
              <a:avLst/>
              <a:gdLst>
                <a:gd name="textAreaLeft" fmla="*/ 0 w 1755000"/>
                <a:gd name="textAreaRight" fmla="*/ 1755360 w 1755000"/>
                <a:gd name="textAreaTop" fmla="*/ 0 h 346320"/>
                <a:gd name="textAreaBottom" fmla="*/ 346680 h 346320"/>
              </a:gdLst>
              <a:ahLst/>
              <a:cxnLst/>
              <a:rect l="textAreaLeft" t="textAreaTop" r="textAreaRight" b="textAreaBottom"/>
              <a:pathLst>
                <a:path w="2340509" h="462393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503;g378a80260d0_0_196"/>
            <p:cNvSpPr/>
            <p:nvPr/>
          </p:nvSpPr>
          <p:spPr>
            <a:xfrm>
              <a:off x="10521360" y="7222680"/>
              <a:ext cx="108216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CONSULTING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STRATEGY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504;g378a80260d0_0_196"/>
            <p:cNvSpPr/>
            <p:nvPr/>
          </p:nvSpPr>
          <p:spPr>
            <a:xfrm>
              <a:off x="10271520" y="6385680"/>
              <a:ext cx="1582200" cy="699840"/>
            </a:xfrm>
            <a:custGeom>
              <a:avLst/>
              <a:gdLst>
                <a:gd name="textAreaLeft" fmla="*/ 0 w 1582200"/>
                <a:gd name="textAreaRight" fmla="*/ 1582560 w 1582200"/>
                <a:gd name="textAreaTop" fmla="*/ 0 h 699840"/>
                <a:gd name="textAreaBottom" fmla="*/ 700200 h 699840"/>
              </a:gdLst>
              <a:ahLst/>
              <a:cxnLst/>
              <a:rect l="textAreaLeft" t="textAreaTop" r="textAreaRight" b="textAreaBottom"/>
              <a:pathLst>
                <a:path w="2110314" h="933591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505;g378a80260d0_0_196"/>
            <p:cNvSpPr/>
            <p:nvPr/>
          </p:nvSpPr>
          <p:spPr>
            <a:xfrm>
              <a:off x="12589200" y="7222680"/>
              <a:ext cx="8082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BUSINESS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AGILITY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506;g378a80260d0_0_196"/>
            <p:cNvSpPr/>
            <p:nvPr/>
          </p:nvSpPr>
          <p:spPr>
            <a:xfrm>
              <a:off x="12202560" y="6387840"/>
              <a:ext cx="1558800" cy="699840"/>
            </a:xfrm>
            <a:custGeom>
              <a:avLst/>
              <a:gdLst>
                <a:gd name="textAreaLeft" fmla="*/ 0 w 1558800"/>
                <a:gd name="textAreaRight" fmla="*/ 1559160 w 1558800"/>
                <a:gd name="textAreaTop" fmla="*/ 0 h 699840"/>
                <a:gd name="textAreaBottom" fmla="*/ 700200 h 699840"/>
              </a:gdLst>
              <a:ahLst/>
              <a:cxnLst/>
              <a:rect l="textAreaLeft" t="textAreaTop" r="textAreaRight" b="textAreaBottom"/>
              <a:pathLst>
                <a:path w="2079021" h="933591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3" name="Google Shape;507;g378a80260d0_0_196"/>
            <p:cNvSpPr/>
            <p:nvPr/>
          </p:nvSpPr>
          <p:spPr>
            <a:xfrm>
              <a:off x="14312160" y="7222680"/>
              <a:ext cx="1129680" cy="46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DIGITAL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AUTOMATION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508;g378a80260d0_0_196"/>
            <p:cNvSpPr/>
            <p:nvPr/>
          </p:nvSpPr>
          <p:spPr>
            <a:xfrm>
              <a:off x="14109840" y="6528600"/>
              <a:ext cx="1533960" cy="396360"/>
            </a:xfrm>
            <a:custGeom>
              <a:avLst/>
              <a:gdLst>
                <a:gd name="textAreaLeft" fmla="*/ 0 w 1533960"/>
                <a:gd name="textAreaRight" fmla="*/ 1534320 w 153396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2045849" h="528965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" name="Google Shape;509;g378a80260d0_0_196"/>
            <p:cNvSpPr/>
            <p:nvPr/>
          </p:nvSpPr>
          <p:spPr>
            <a:xfrm>
              <a:off x="16179840" y="7222680"/>
              <a:ext cx="1179000" cy="6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DATA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>
                <a:lnSpc>
                  <a:spcPct val="117000"/>
                </a:lnSpc>
                <a:tabLst>
                  <a:tab algn="l" pos="0"/>
                </a:tabLst>
              </a:pPr>
              <a:r>
                <a:rPr b="0" lang="en-US" sz="13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INTELLIGENCE</a:t>
              </a:r>
              <a:endParaRPr b="0" lang="pt-BR" sz="13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510;g378a80260d0_0_196"/>
            <p:cNvSpPr/>
            <p:nvPr/>
          </p:nvSpPr>
          <p:spPr>
            <a:xfrm>
              <a:off x="15992280" y="6528600"/>
              <a:ext cx="1553760" cy="396360"/>
            </a:xfrm>
            <a:custGeom>
              <a:avLst/>
              <a:gdLst>
                <a:gd name="textAreaLeft" fmla="*/ 0 w 1553760"/>
                <a:gd name="textAreaRight" fmla="*/ 1554120 w 155376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2072003" h="528965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367" name="Google Shape;511;g378a80260d0_0_196" descr=""/>
          <p:cNvPicPr/>
          <p:nvPr/>
        </p:nvPicPr>
        <p:blipFill>
          <a:blip r:embed="rId10"/>
          <a:stretch/>
        </p:blipFill>
        <p:spPr>
          <a:xfrm>
            <a:off x="10116360" y="4064040"/>
            <a:ext cx="4393800" cy="1316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8" name="Google Shape;512;g378a80260d0_0_196" descr=""/>
          <p:cNvPicPr/>
          <p:nvPr/>
        </p:nvPicPr>
        <p:blipFill>
          <a:blip r:embed="rId11"/>
          <a:stretch/>
        </p:blipFill>
        <p:spPr>
          <a:xfrm>
            <a:off x="11317320" y="1195560"/>
            <a:ext cx="4970880" cy="186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9" name="Google Shape;513;g378a80260d0_0_196" descr=""/>
          <p:cNvPicPr/>
          <p:nvPr/>
        </p:nvPicPr>
        <p:blipFill>
          <a:blip r:embed="rId12"/>
          <a:stretch/>
        </p:blipFill>
        <p:spPr>
          <a:xfrm>
            <a:off x="16685280" y="0"/>
            <a:ext cx="1015920" cy="1437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522;g39ce4f4d6f9_0_0"/>
          <p:cNvGrpSpPr/>
          <p:nvPr/>
        </p:nvGrpSpPr>
        <p:grpSpPr>
          <a:xfrm>
            <a:off x="5193720" y="6495120"/>
            <a:ext cx="3674160" cy="3101040"/>
            <a:chOff x="5193720" y="6495120"/>
            <a:chExt cx="3674160" cy="3101040"/>
          </a:xfrm>
        </p:grpSpPr>
        <p:sp>
          <p:nvSpPr>
            <p:cNvPr id="371" name="Google Shape;523;g39ce4f4d6f9_0_0"/>
            <p:cNvSpPr/>
            <p:nvPr/>
          </p:nvSpPr>
          <p:spPr>
            <a:xfrm>
              <a:off x="5193720" y="64951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524;g39ce4f4d6f9_0_0"/>
            <p:cNvSpPr/>
            <p:nvPr/>
          </p:nvSpPr>
          <p:spPr>
            <a:xfrm>
              <a:off x="6571080" y="7369920"/>
              <a:ext cx="714960" cy="17532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175320"/>
                <a:gd name="textAreaBottom" fmla="*/ 175680 h 1753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525;g39ce4f4d6f9_0_0"/>
            <p:cNvSpPr/>
            <p:nvPr/>
          </p:nvSpPr>
          <p:spPr>
            <a:xfrm>
              <a:off x="5529240" y="7255800"/>
              <a:ext cx="714960" cy="25884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58840"/>
                <a:gd name="textAreaBottom" fmla="*/ 259200 h 2588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526;g39ce4f4d6f9_0_0"/>
            <p:cNvSpPr/>
            <p:nvPr/>
          </p:nvSpPr>
          <p:spPr>
            <a:xfrm>
              <a:off x="5591520" y="8956440"/>
              <a:ext cx="400680" cy="146520"/>
            </a:xfrm>
            <a:custGeom>
              <a:avLst/>
              <a:gdLst>
                <a:gd name="textAreaLeft" fmla="*/ 0 w 400680"/>
                <a:gd name="textAreaRight" fmla="*/ 401040 w 400680"/>
                <a:gd name="textAreaTop" fmla="*/ 0 h 146520"/>
                <a:gd name="textAreaBottom" fmla="*/ 146880 h 1465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527;g39ce4f4d6f9_0_0"/>
            <p:cNvSpPr/>
            <p:nvPr/>
          </p:nvSpPr>
          <p:spPr>
            <a:xfrm>
              <a:off x="6961680" y="7837920"/>
              <a:ext cx="273240" cy="273240"/>
            </a:xfrm>
            <a:custGeom>
              <a:avLst/>
              <a:gdLst>
                <a:gd name="textAreaLeft" fmla="*/ 0 w 273240"/>
                <a:gd name="textAreaRight" fmla="*/ 273600 w 27324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" name="Google Shape;528;g39ce4f4d6f9_0_0"/>
            <p:cNvSpPr/>
            <p:nvPr/>
          </p:nvSpPr>
          <p:spPr>
            <a:xfrm>
              <a:off x="6204960" y="8922240"/>
              <a:ext cx="439920" cy="2203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Google Shape;529;g39ce4f4d6f9_0_0"/>
            <p:cNvSpPr/>
            <p:nvPr/>
          </p:nvSpPr>
          <p:spPr>
            <a:xfrm>
              <a:off x="6172920" y="7818840"/>
              <a:ext cx="645840" cy="31140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311400"/>
                <a:gd name="textAreaBottom" fmla="*/ 311760 h 3114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8" name="Google Shape;530;g39ce4f4d6f9_0_0"/>
            <p:cNvSpPr/>
            <p:nvPr/>
          </p:nvSpPr>
          <p:spPr>
            <a:xfrm>
              <a:off x="6869880" y="8844480"/>
              <a:ext cx="654840" cy="307800"/>
            </a:xfrm>
            <a:custGeom>
              <a:avLst/>
              <a:gdLst>
                <a:gd name="textAreaLeft" fmla="*/ 0 w 654840"/>
                <a:gd name="textAreaRight" fmla="*/ 655200 w 654840"/>
                <a:gd name="textAreaTop" fmla="*/ 0 h 307800"/>
                <a:gd name="textAreaBottom" fmla="*/ 308160 h 3078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9" name="Google Shape;531;g39ce4f4d6f9_0_0"/>
            <p:cNvSpPr/>
            <p:nvPr/>
          </p:nvSpPr>
          <p:spPr>
            <a:xfrm>
              <a:off x="7674120" y="8742960"/>
              <a:ext cx="439920" cy="53460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34600"/>
                <a:gd name="textAreaBottom" fmla="*/ 534960 h 5346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532;g39ce4f4d6f9_0_0"/>
            <p:cNvSpPr/>
            <p:nvPr/>
          </p:nvSpPr>
          <p:spPr>
            <a:xfrm>
              <a:off x="5569200" y="8380800"/>
              <a:ext cx="519480" cy="286920"/>
            </a:xfrm>
            <a:custGeom>
              <a:avLst/>
              <a:gdLst>
                <a:gd name="textAreaLeft" fmla="*/ 0 w 519480"/>
                <a:gd name="textAreaRight" fmla="*/ 519840 w 519480"/>
                <a:gd name="textAreaTop" fmla="*/ 0 h 286920"/>
                <a:gd name="textAreaBottom" fmla="*/ 287280 h 2869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" name="Google Shape;533;g39ce4f4d6f9_0_0"/>
            <p:cNvSpPr/>
            <p:nvPr/>
          </p:nvSpPr>
          <p:spPr>
            <a:xfrm>
              <a:off x="5628600" y="7784640"/>
              <a:ext cx="380160" cy="379800"/>
            </a:xfrm>
            <a:custGeom>
              <a:avLst/>
              <a:gdLst>
                <a:gd name="textAreaLeft" fmla="*/ 0 w 380160"/>
                <a:gd name="textAreaRight" fmla="*/ 380520 w 380160"/>
                <a:gd name="textAreaTop" fmla="*/ 0 h 379800"/>
                <a:gd name="textAreaBottom" fmla="*/ 380160 h 3798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534;g39ce4f4d6f9_0_0"/>
            <p:cNvSpPr/>
            <p:nvPr/>
          </p:nvSpPr>
          <p:spPr>
            <a:xfrm>
              <a:off x="7284240" y="8381520"/>
              <a:ext cx="670680" cy="216360"/>
            </a:xfrm>
            <a:custGeom>
              <a:avLst/>
              <a:gdLst>
                <a:gd name="textAreaLeft" fmla="*/ 0 w 670680"/>
                <a:gd name="textAreaRight" fmla="*/ 671040 w 670680"/>
                <a:gd name="textAreaTop" fmla="*/ 0 h 216360"/>
                <a:gd name="textAreaBottom" fmla="*/ 216720 h 2163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Google Shape;535;g39ce4f4d6f9_0_0"/>
            <p:cNvSpPr/>
            <p:nvPr/>
          </p:nvSpPr>
          <p:spPr>
            <a:xfrm>
              <a:off x="6329160" y="8384760"/>
              <a:ext cx="714960" cy="23616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36160"/>
                <a:gd name="textAreaBottom" fmla="*/ 236520 h 2361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" name="Google Shape;536;g39ce4f4d6f9_0_0"/>
            <p:cNvSpPr/>
            <p:nvPr/>
          </p:nvSpPr>
          <p:spPr>
            <a:xfrm>
              <a:off x="7531560" y="7787880"/>
              <a:ext cx="610920" cy="33876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338760"/>
                <a:gd name="textAreaBottom" fmla="*/ 339120 h 3387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" name="Google Shape;537;g39ce4f4d6f9_0_0"/>
            <p:cNvSpPr/>
            <p:nvPr/>
          </p:nvSpPr>
          <p:spPr>
            <a:xfrm>
              <a:off x="7487280" y="7282080"/>
              <a:ext cx="879840" cy="35964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59640"/>
                <a:gd name="textAreaBottom" fmla="*/ 360000 h 3596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538;g39ce4f4d6f9_0_0"/>
            <p:cNvSpPr/>
            <p:nvPr/>
          </p:nvSpPr>
          <p:spPr>
            <a:xfrm>
              <a:off x="8168760" y="8903880"/>
              <a:ext cx="514800" cy="25092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50920"/>
                <a:gd name="textAreaBottom" fmla="*/ 251280 h 2509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539;g39ce4f4d6f9_0_0"/>
            <p:cNvSpPr/>
            <p:nvPr/>
          </p:nvSpPr>
          <p:spPr>
            <a:xfrm>
              <a:off x="5453640" y="6654600"/>
              <a:ext cx="3108960" cy="329400"/>
            </a:xfrm>
            <a:prstGeom prst="rect">
              <a:avLst/>
            </a:prstGeom>
            <a:solidFill>
              <a:srgbClr val="f3f3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Outros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8" name="Google Shape;540;g39ce4f4d6f9_0_0"/>
          <p:cNvGrpSpPr/>
          <p:nvPr/>
        </p:nvGrpSpPr>
        <p:grpSpPr>
          <a:xfrm>
            <a:off x="1006200" y="2923920"/>
            <a:ext cx="3670920" cy="3101040"/>
            <a:chOff x="1006200" y="2923920"/>
            <a:chExt cx="3670920" cy="3101040"/>
          </a:xfrm>
        </p:grpSpPr>
        <p:sp>
          <p:nvSpPr>
            <p:cNvPr id="389" name="Google Shape;541;g39ce4f4d6f9_0_0"/>
            <p:cNvSpPr/>
            <p:nvPr/>
          </p:nvSpPr>
          <p:spPr>
            <a:xfrm>
              <a:off x="1006200" y="292392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542;g39ce4f4d6f9_0_0"/>
            <p:cNvSpPr/>
            <p:nvPr/>
          </p:nvSpPr>
          <p:spPr>
            <a:xfrm>
              <a:off x="2508840" y="3795120"/>
              <a:ext cx="808560" cy="60300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603000"/>
                <a:gd name="textAreaBottom" fmla="*/ 603360 h 6030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543;g39ce4f4d6f9_0_0"/>
            <p:cNvSpPr/>
            <p:nvPr/>
          </p:nvSpPr>
          <p:spPr>
            <a:xfrm>
              <a:off x="3738240" y="3811320"/>
              <a:ext cx="573480" cy="57096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570960"/>
                <a:gd name="textAreaBottom" fmla="*/ 571320 h 5709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544;g39ce4f4d6f9_0_0"/>
            <p:cNvSpPr/>
            <p:nvPr/>
          </p:nvSpPr>
          <p:spPr>
            <a:xfrm>
              <a:off x="1368000" y="3780720"/>
              <a:ext cx="894600" cy="632160"/>
            </a:xfrm>
            <a:custGeom>
              <a:avLst/>
              <a:gdLst>
                <a:gd name="textAreaLeft" fmla="*/ 0 w 894600"/>
                <a:gd name="textAreaRight" fmla="*/ 894960 w 894600"/>
                <a:gd name="textAreaTop" fmla="*/ 0 h 632160"/>
                <a:gd name="textAreaBottom" fmla="*/ 632520 h 6321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Google Shape;545;g39ce4f4d6f9_0_0"/>
            <p:cNvSpPr/>
            <p:nvPr/>
          </p:nvSpPr>
          <p:spPr>
            <a:xfrm>
              <a:off x="1582560" y="4623480"/>
              <a:ext cx="651240" cy="556200"/>
            </a:xfrm>
            <a:custGeom>
              <a:avLst/>
              <a:gdLst>
                <a:gd name="textAreaLeft" fmla="*/ 0 w 651240"/>
                <a:gd name="textAreaRight" fmla="*/ 651600 w 651240"/>
                <a:gd name="textAreaTop" fmla="*/ 0 h 556200"/>
                <a:gd name="textAreaBottom" fmla="*/ 556560 h 5562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Google Shape;546;g39ce4f4d6f9_0_0"/>
            <p:cNvSpPr/>
            <p:nvPr/>
          </p:nvSpPr>
          <p:spPr>
            <a:xfrm>
              <a:off x="2503800" y="4729680"/>
              <a:ext cx="1626840" cy="344160"/>
            </a:xfrm>
            <a:custGeom>
              <a:avLst/>
              <a:gdLst>
                <a:gd name="textAreaLeft" fmla="*/ 0 w 1626840"/>
                <a:gd name="textAreaRight" fmla="*/ 1627200 w 1626840"/>
                <a:gd name="textAreaTop" fmla="*/ 0 h 344160"/>
                <a:gd name="textAreaBottom" fmla="*/ 344520 h 3441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547;g39ce4f4d6f9_0_0"/>
            <p:cNvSpPr/>
            <p:nvPr/>
          </p:nvSpPr>
          <p:spPr>
            <a:xfrm>
              <a:off x="1351080" y="5357160"/>
              <a:ext cx="1827000" cy="372960"/>
            </a:xfrm>
            <a:custGeom>
              <a:avLst/>
              <a:gdLst>
                <a:gd name="textAreaLeft" fmla="*/ 0 w 1827000"/>
                <a:gd name="textAreaRight" fmla="*/ 1827360 w 182700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6" name="Google Shape;548;g39ce4f4d6f9_0_0"/>
            <p:cNvSpPr/>
            <p:nvPr/>
          </p:nvSpPr>
          <p:spPr>
            <a:xfrm>
              <a:off x="3555360" y="5146200"/>
              <a:ext cx="771480" cy="61704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17040"/>
                <a:gd name="textAreaBottom" fmla="*/ 617400 h 6170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549;g39ce4f4d6f9_0_0"/>
            <p:cNvSpPr/>
            <p:nvPr/>
          </p:nvSpPr>
          <p:spPr>
            <a:xfrm>
              <a:off x="1256040" y="308340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e Transportes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8" name="Google Shape;550;g39ce4f4d6f9_0_0"/>
          <p:cNvGrpSpPr/>
          <p:nvPr/>
        </p:nvGrpSpPr>
        <p:grpSpPr>
          <a:xfrm>
            <a:off x="13583880" y="2923920"/>
            <a:ext cx="3674160" cy="6672240"/>
            <a:chOff x="13583880" y="2923920"/>
            <a:chExt cx="3674160" cy="6672240"/>
          </a:xfrm>
        </p:grpSpPr>
        <p:sp>
          <p:nvSpPr>
            <p:cNvPr id="399" name="Google Shape;551;g39ce4f4d6f9_0_0"/>
            <p:cNvSpPr/>
            <p:nvPr/>
          </p:nvSpPr>
          <p:spPr>
            <a:xfrm>
              <a:off x="13583880" y="2923920"/>
              <a:ext cx="3674160" cy="66722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6672240"/>
                <a:gd name="textAreaBottom" fmla="*/ 6672600 h 6672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552;g39ce4f4d6f9_0_0"/>
            <p:cNvSpPr/>
            <p:nvPr/>
          </p:nvSpPr>
          <p:spPr>
            <a:xfrm>
              <a:off x="16131600" y="4763160"/>
              <a:ext cx="852840" cy="715320"/>
            </a:xfrm>
            <a:custGeom>
              <a:avLst/>
              <a:gdLst>
                <a:gd name="textAreaLeft" fmla="*/ 0 w 852840"/>
                <a:gd name="textAreaRight" fmla="*/ 853200 w 852840"/>
                <a:gd name="textAreaTop" fmla="*/ 0 h 715320"/>
                <a:gd name="textAreaBottom" fmla="*/ 715680 h 71532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553;g39ce4f4d6f9_0_0"/>
            <p:cNvSpPr/>
            <p:nvPr/>
          </p:nvSpPr>
          <p:spPr>
            <a:xfrm>
              <a:off x="14860800" y="4721400"/>
              <a:ext cx="1136880" cy="799200"/>
            </a:xfrm>
            <a:custGeom>
              <a:avLst/>
              <a:gdLst>
                <a:gd name="textAreaLeft" fmla="*/ 0 w 1136880"/>
                <a:gd name="textAreaRight" fmla="*/ 1137240 w 1136880"/>
                <a:gd name="textAreaTop" fmla="*/ 0 h 799200"/>
                <a:gd name="textAreaBottom" fmla="*/ 799560 h 79920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554;g39ce4f4d6f9_0_0"/>
            <p:cNvSpPr/>
            <p:nvPr/>
          </p:nvSpPr>
          <p:spPr>
            <a:xfrm>
              <a:off x="14193720" y="7821000"/>
              <a:ext cx="975600" cy="755640"/>
            </a:xfrm>
            <a:custGeom>
              <a:avLst/>
              <a:gdLst>
                <a:gd name="textAreaLeft" fmla="*/ 0 w 975600"/>
                <a:gd name="textAreaRight" fmla="*/ 975960 w 975600"/>
                <a:gd name="textAreaTop" fmla="*/ 0 h 755640"/>
                <a:gd name="textAreaBottom" fmla="*/ 756000 h 75564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555;g39ce4f4d6f9_0_0"/>
            <p:cNvSpPr/>
            <p:nvPr/>
          </p:nvSpPr>
          <p:spPr>
            <a:xfrm>
              <a:off x="13934520" y="6020640"/>
              <a:ext cx="1379880" cy="15372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1537200"/>
                <a:gd name="textAreaBottom" fmla="*/ 1537560 h 153720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556;g39ce4f4d6f9_0_0"/>
            <p:cNvSpPr/>
            <p:nvPr/>
          </p:nvSpPr>
          <p:spPr>
            <a:xfrm>
              <a:off x="13865760" y="4362480"/>
              <a:ext cx="839520" cy="1394640"/>
            </a:xfrm>
            <a:custGeom>
              <a:avLst/>
              <a:gdLst>
                <a:gd name="textAreaLeft" fmla="*/ 0 w 839520"/>
                <a:gd name="textAreaRight" fmla="*/ 839880 w 839520"/>
                <a:gd name="textAreaTop" fmla="*/ 0 h 1394640"/>
                <a:gd name="textAreaBottom" fmla="*/ 1395000 h 139464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557;g39ce4f4d6f9_0_0"/>
            <p:cNvSpPr/>
            <p:nvPr/>
          </p:nvSpPr>
          <p:spPr>
            <a:xfrm>
              <a:off x="15697080" y="7263000"/>
              <a:ext cx="1047600" cy="53604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36040"/>
                <a:gd name="textAreaBottom" fmla="*/ 536400 h 53604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558;g39ce4f4d6f9_0_0"/>
            <p:cNvSpPr/>
            <p:nvPr/>
          </p:nvSpPr>
          <p:spPr>
            <a:xfrm>
              <a:off x="15640200" y="8158680"/>
              <a:ext cx="1351080" cy="611280"/>
            </a:xfrm>
            <a:custGeom>
              <a:avLst/>
              <a:gdLst>
                <a:gd name="textAreaLeft" fmla="*/ 0 w 1351080"/>
                <a:gd name="textAreaRight" fmla="*/ 1351440 w 1351080"/>
                <a:gd name="textAreaTop" fmla="*/ 0 h 611280"/>
                <a:gd name="textAreaBottom" fmla="*/ 611640 h 61128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559;g39ce4f4d6f9_0_0"/>
            <p:cNvSpPr/>
            <p:nvPr/>
          </p:nvSpPr>
          <p:spPr>
            <a:xfrm>
              <a:off x="15432840" y="6081120"/>
              <a:ext cx="1473120" cy="621360"/>
            </a:xfrm>
            <a:custGeom>
              <a:avLst/>
              <a:gdLst>
                <a:gd name="textAreaLeft" fmla="*/ 0 w 1473120"/>
                <a:gd name="textAreaRight" fmla="*/ 1473480 w 1473120"/>
                <a:gd name="textAreaTop" fmla="*/ 0 h 621360"/>
                <a:gd name="textAreaBottom" fmla="*/ 621720 h 6213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560;g39ce4f4d6f9_0_0"/>
            <p:cNvSpPr/>
            <p:nvPr/>
          </p:nvSpPr>
          <p:spPr>
            <a:xfrm>
              <a:off x="13875120" y="3122280"/>
              <a:ext cx="31089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Industria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09" name="Google Shape;561;g39ce4f4d6f9_0_0"/>
          <p:cNvGrpSpPr/>
          <p:nvPr/>
        </p:nvGrpSpPr>
        <p:grpSpPr>
          <a:xfrm>
            <a:off x="1006200" y="6526800"/>
            <a:ext cx="3670920" cy="3101040"/>
            <a:chOff x="1006200" y="6526800"/>
            <a:chExt cx="3670920" cy="3101040"/>
          </a:xfrm>
        </p:grpSpPr>
        <p:sp>
          <p:nvSpPr>
            <p:cNvPr id="410" name="Google Shape;562;g39ce4f4d6f9_0_0"/>
            <p:cNvSpPr/>
            <p:nvPr/>
          </p:nvSpPr>
          <p:spPr>
            <a:xfrm>
              <a:off x="1006200" y="652680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1" name="Google Shape;563;g39ce4f4d6f9_0_0"/>
            <p:cNvSpPr/>
            <p:nvPr/>
          </p:nvSpPr>
          <p:spPr>
            <a:xfrm>
              <a:off x="1746000" y="8845560"/>
              <a:ext cx="542880" cy="382320"/>
            </a:xfrm>
            <a:custGeom>
              <a:avLst/>
              <a:gdLst>
                <a:gd name="textAreaLeft" fmla="*/ 0 w 542880"/>
                <a:gd name="textAreaRight" fmla="*/ 543240 w 542880"/>
                <a:gd name="textAreaTop" fmla="*/ 0 h 382320"/>
                <a:gd name="textAreaBottom" fmla="*/ 382680 h 3823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2" name="Google Shape;564;g39ce4f4d6f9_0_0"/>
            <p:cNvSpPr/>
            <p:nvPr/>
          </p:nvSpPr>
          <p:spPr>
            <a:xfrm>
              <a:off x="1508760" y="7282080"/>
              <a:ext cx="1017360" cy="464040"/>
            </a:xfrm>
            <a:custGeom>
              <a:avLst/>
              <a:gdLst>
                <a:gd name="textAreaLeft" fmla="*/ 0 w 1017360"/>
                <a:gd name="textAreaRight" fmla="*/ 1017720 w 1017360"/>
                <a:gd name="textAreaTop" fmla="*/ 0 h 464040"/>
                <a:gd name="textAreaBottom" fmla="*/ 464400 h 4640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3" name="Google Shape;565;g39ce4f4d6f9_0_0"/>
            <p:cNvSpPr/>
            <p:nvPr/>
          </p:nvSpPr>
          <p:spPr>
            <a:xfrm>
              <a:off x="1442520" y="8468280"/>
              <a:ext cx="1150200" cy="218160"/>
            </a:xfrm>
            <a:custGeom>
              <a:avLst/>
              <a:gdLst>
                <a:gd name="textAreaLeft" fmla="*/ 0 w 1150200"/>
                <a:gd name="textAreaRight" fmla="*/ 1150560 w 1150200"/>
                <a:gd name="textAreaTop" fmla="*/ 0 h 218160"/>
                <a:gd name="textAreaBottom" fmla="*/ 218520 h 2181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4" name="Google Shape;566;g39ce4f4d6f9_0_0"/>
            <p:cNvSpPr/>
            <p:nvPr/>
          </p:nvSpPr>
          <p:spPr>
            <a:xfrm>
              <a:off x="3026160" y="8897760"/>
              <a:ext cx="1087920" cy="277560"/>
            </a:xfrm>
            <a:custGeom>
              <a:avLst/>
              <a:gdLst>
                <a:gd name="textAreaLeft" fmla="*/ 0 w 1087920"/>
                <a:gd name="textAreaRight" fmla="*/ 1088280 w 108792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567;g39ce4f4d6f9_0_0"/>
            <p:cNvSpPr/>
            <p:nvPr/>
          </p:nvSpPr>
          <p:spPr>
            <a:xfrm>
              <a:off x="1368000" y="7951680"/>
              <a:ext cx="1298880" cy="311040"/>
            </a:xfrm>
            <a:custGeom>
              <a:avLst/>
              <a:gdLst>
                <a:gd name="textAreaLeft" fmla="*/ 0 w 1298880"/>
                <a:gd name="textAreaRight" fmla="*/ 1299240 w 1298880"/>
                <a:gd name="textAreaTop" fmla="*/ 0 h 311040"/>
                <a:gd name="textAreaBottom" fmla="*/ 311400 h 3110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6" name="Google Shape;568;g39ce4f4d6f9_0_0"/>
            <p:cNvSpPr/>
            <p:nvPr/>
          </p:nvSpPr>
          <p:spPr>
            <a:xfrm>
              <a:off x="2890440" y="7393680"/>
              <a:ext cx="1568520" cy="312840"/>
            </a:xfrm>
            <a:custGeom>
              <a:avLst/>
              <a:gdLst>
                <a:gd name="textAreaLeft" fmla="*/ 0 w 1568520"/>
                <a:gd name="textAreaRight" fmla="*/ 1568880 w 1568520"/>
                <a:gd name="textAreaTop" fmla="*/ 0 h 312840"/>
                <a:gd name="textAreaBottom" fmla="*/ 313200 h 3128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7" name="Google Shape;569;g39ce4f4d6f9_0_0"/>
            <p:cNvSpPr/>
            <p:nvPr/>
          </p:nvSpPr>
          <p:spPr>
            <a:xfrm>
              <a:off x="3773520" y="8117640"/>
              <a:ext cx="695160" cy="36900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8" name="Google Shape;570;g39ce4f4d6f9_0_0"/>
            <p:cNvSpPr/>
            <p:nvPr/>
          </p:nvSpPr>
          <p:spPr>
            <a:xfrm>
              <a:off x="2984400" y="8078400"/>
              <a:ext cx="626760" cy="44748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447480"/>
                <a:gd name="textAreaBottom" fmla="*/ 447840 h 4474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571;g39ce4f4d6f9_0_0"/>
            <p:cNvSpPr/>
            <p:nvPr/>
          </p:nvSpPr>
          <p:spPr>
            <a:xfrm>
              <a:off x="1256040" y="661536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 e Bem-estar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0" name="Google Shape;572;g39ce4f4d6f9_0_0"/>
          <p:cNvGrpSpPr/>
          <p:nvPr/>
        </p:nvGrpSpPr>
        <p:grpSpPr>
          <a:xfrm>
            <a:off x="9388800" y="2923920"/>
            <a:ext cx="3674160" cy="6672240"/>
            <a:chOff x="9388800" y="2923920"/>
            <a:chExt cx="3674160" cy="6672240"/>
          </a:xfrm>
        </p:grpSpPr>
        <p:sp>
          <p:nvSpPr>
            <p:cNvPr id="421" name="Google Shape;573;g39ce4f4d6f9_0_0"/>
            <p:cNvSpPr/>
            <p:nvPr/>
          </p:nvSpPr>
          <p:spPr>
            <a:xfrm>
              <a:off x="9388800" y="2923920"/>
              <a:ext cx="3674160" cy="66722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6672240"/>
                <a:gd name="textAreaBottom" fmla="*/ 6672600 h 66722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2" name="Google Shape;574;g39ce4f4d6f9_0_0"/>
            <p:cNvSpPr/>
            <p:nvPr/>
          </p:nvSpPr>
          <p:spPr>
            <a:xfrm>
              <a:off x="9714600" y="8492760"/>
              <a:ext cx="879840" cy="34596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45960"/>
                <a:gd name="textAreaBottom" fmla="*/ 346320 h 3459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3" name="Google Shape;575;g39ce4f4d6f9_0_0"/>
            <p:cNvSpPr/>
            <p:nvPr/>
          </p:nvSpPr>
          <p:spPr>
            <a:xfrm>
              <a:off x="9942480" y="4104360"/>
              <a:ext cx="409680" cy="881640"/>
            </a:xfrm>
            <a:custGeom>
              <a:avLst/>
              <a:gdLst>
                <a:gd name="textAreaLeft" fmla="*/ 0 w 409680"/>
                <a:gd name="textAreaRight" fmla="*/ 410040 w 409680"/>
                <a:gd name="textAreaTop" fmla="*/ 0 h 881640"/>
                <a:gd name="textAreaBottom" fmla="*/ 882000 h 88164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4" name="Google Shape;576;g39ce4f4d6f9_0_0"/>
            <p:cNvSpPr/>
            <p:nvPr/>
          </p:nvSpPr>
          <p:spPr>
            <a:xfrm>
              <a:off x="9803160" y="5621400"/>
              <a:ext cx="716040" cy="522720"/>
            </a:xfrm>
            <a:custGeom>
              <a:avLst/>
              <a:gdLst>
                <a:gd name="textAreaLeft" fmla="*/ 0 w 716040"/>
                <a:gd name="textAreaRight" fmla="*/ 716400 w 716040"/>
                <a:gd name="textAreaTop" fmla="*/ 0 h 522720"/>
                <a:gd name="textAreaBottom" fmla="*/ 523080 h 52272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5" name="Google Shape;577;g39ce4f4d6f9_0_0"/>
            <p:cNvSpPr/>
            <p:nvPr/>
          </p:nvSpPr>
          <p:spPr>
            <a:xfrm>
              <a:off x="10877760" y="7162560"/>
              <a:ext cx="828360" cy="1099800"/>
            </a:xfrm>
            <a:custGeom>
              <a:avLst/>
              <a:gdLst>
                <a:gd name="textAreaLeft" fmla="*/ 0 w 828360"/>
                <a:gd name="textAreaRight" fmla="*/ 828720 w 828360"/>
                <a:gd name="textAreaTop" fmla="*/ 0 h 1099800"/>
                <a:gd name="textAreaBottom" fmla="*/ 1100160 h 10998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6" name="Google Shape;578;g39ce4f4d6f9_0_0" descr="Leroy Merlin Logo – PNG e Vetor – Download de Logo"/>
            <p:cNvSpPr/>
            <p:nvPr/>
          </p:nvSpPr>
          <p:spPr>
            <a:xfrm>
              <a:off x="11002320" y="6302160"/>
              <a:ext cx="552960" cy="715680"/>
            </a:xfrm>
            <a:custGeom>
              <a:avLst/>
              <a:gdLst>
                <a:gd name="textAreaLeft" fmla="*/ 0 w 552960"/>
                <a:gd name="textAreaRight" fmla="*/ 553320 w 552960"/>
                <a:gd name="textAreaTop" fmla="*/ 0 h 715680"/>
                <a:gd name="textAreaBottom" fmla="*/ 716040 h 7156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579;g39ce4f4d6f9_0_0" descr="Vivara Logo – PNG e Vetor – Download de Logo"/>
            <p:cNvSpPr/>
            <p:nvPr/>
          </p:nvSpPr>
          <p:spPr>
            <a:xfrm>
              <a:off x="10912680" y="4398480"/>
              <a:ext cx="786960" cy="342360"/>
            </a:xfrm>
            <a:custGeom>
              <a:avLst/>
              <a:gdLst>
                <a:gd name="textAreaLeft" fmla="*/ 0 w 786960"/>
                <a:gd name="textAreaRight" fmla="*/ 787320 w 786960"/>
                <a:gd name="textAreaTop" fmla="*/ 0 h 342360"/>
                <a:gd name="textAreaBottom" fmla="*/ 342720 h 3423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580;g39ce4f4d6f9_0_0"/>
            <p:cNvSpPr/>
            <p:nvPr/>
          </p:nvSpPr>
          <p:spPr>
            <a:xfrm>
              <a:off x="12202560" y="5325480"/>
              <a:ext cx="622080" cy="960840"/>
            </a:xfrm>
            <a:custGeom>
              <a:avLst/>
              <a:gdLst>
                <a:gd name="textAreaLeft" fmla="*/ 0 w 622080"/>
                <a:gd name="textAreaRight" fmla="*/ 622440 w 622080"/>
                <a:gd name="textAreaTop" fmla="*/ 0 h 960840"/>
                <a:gd name="textAreaBottom" fmla="*/ 961200 h 96084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581;g39ce4f4d6f9_0_0" descr="Grupo Mateus Logo PNG Vector (AI) Free Download"/>
            <p:cNvSpPr/>
            <p:nvPr/>
          </p:nvSpPr>
          <p:spPr>
            <a:xfrm>
              <a:off x="10959480" y="5088600"/>
              <a:ext cx="700560" cy="909360"/>
            </a:xfrm>
            <a:custGeom>
              <a:avLst/>
              <a:gdLst>
                <a:gd name="textAreaLeft" fmla="*/ 0 w 700560"/>
                <a:gd name="textAreaRight" fmla="*/ 700920 w 700560"/>
                <a:gd name="textAreaTop" fmla="*/ 0 h 909360"/>
                <a:gd name="textAreaBottom" fmla="*/ 909720 h 90936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582;g39ce4f4d6f9_0_0" descr="Shopper - Compras Inteligentes. Vida Inteligente."/>
            <p:cNvSpPr/>
            <p:nvPr/>
          </p:nvSpPr>
          <p:spPr>
            <a:xfrm>
              <a:off x="11931120" y="6926400"/>
              <a:ext cx="981360" cy="588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588600"/>
                <a:gd name="textAreaBottom" fmla="*/ 588960 h 58860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" name="Google Shape;583;g39ce4f4d6f9_0_0"/>
            <p:cNvSpPr/>
            <p:nvPr/>
          </p:nvSpPr>
          <p:spPr>
            <a:xfrm>
              <a:off x="12030840" y="8154720"/>
              <a:ext cx="928080" cy="860040"/>
            </a:xfrm>
            <a:custGeom>
              <a:avLst/>
              <a:gdLst>
                <a:gd name="textAreaLeft" fmla="*/ 0 w 928080"/>
                <a:gd name="textAreaRight" fmla="*/ 928440 w 928080"/>
                <a:gd name="textAreaTop" fmla="*/ 0 h 860040"/>
                <a:gd name="textAreaBottom" fmla="*/ 860400 h 86004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" name="Google Shape;584;g39ce4f4d6f9_0_0"/>
            <p:cNvSpPr/>
            <p:nvPr/>
          </p:nvSpPr>
          <p:spPr>
            <a:xfrm>
              <a:off x="10908000" y="8190720"/>
              <a:ext cx="810000" cy="78768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787680"/>
                <a:gd name="textAreaBottom" fmla="*/ 788040 h 78768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585;g39ce4f4d6f9_0_0"/>
            <p:cNvSpPr/>
            <p:nvPr/>
          </p:nvSpPr>
          <p:spPr>
            <a:xfrm>
              <a:off x="12080160" y="4174200"/>
              <a:ext cx="734400" cy="949680"/>
            </a:xfrm>
            <a:custGeom>
              <a:avLst/>
              <a:gdLst>
                <a:gd name="textAreaLeft" fmla="*/ 0 w 734400"/>
                <a:gd name="textAreaRight" fmla="*/ 734760 w 734400"/>
                <a:gd name="textAreaTop" fmla="*/ 0 h 949680"/>
                <a:gd name="textAreaBottom" fmla="*/ 950040 h 94968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586;g39ce4f4d6f9_0_0"/>
            <p:cNvSpPr/>
            <p:nvPr/>
          </p:nvSpPr>
          <p:spPr>
            <a:xfrm>
              <a:off x="9573840" y="6764400"/>
              <a:ext cx="1174320" cy="1108440"/>
            </a:xfrm>
            <a:custGeom>
              <a:avLst/>
              <a:gdLst>
                <a:gd name="textAreaLeft" fmla="*/ 0 w 1174320"/>
                <a:gd name="textAreaRight" fmla="*/ 1174680 w 1174320"/>
                <a:gd name="textAreaTop" fmla="*/ 0 h 1108440"/>
                <a:gd name="textAreaBottom" fmla="*/ 1108800 h 110844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587;g39ce4f4d6f9_0_0"/>
            <p:cNvSpPr/>
            <p:nvPr/>
          </p:nvSpPr>
          <p:spPr>
            <a:xfrm>
              <a:off x="9651960" y="3114720"/>
              <a:ext cx="3108960" cy="32868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6" name="Google Shape;588;g39ce4f4d6f9_0_0"/>
          <p:cNvGrpSpPr/>
          <p:nvPr/>
        </p:nvGrpSpPr>
        <p:grpSpPr>
          <a:xfrm>
            <a:off x="5193720" y="2945880"/>
            <a:ext cx="3674160" cy="3101040"/>
            <a:chOff x="5193720" y="2945880"/>
            <a:chExt cx="3674160" cy="3101040"/>
          </a:xfrm>
        </p:grpSpPr>
        <p:sp>
          <p:nvSpPr>
            <p:cNvPr id="437" name="Google Shape;589;g39ce4f4d6f9_0_0"/>
            <p:cNvSpPr/>
            <p:nvPr/>
          </p:nvSpPr>
          <p:spPr>
            <a:xfrm>
              <a:off x="5193720" y="294588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590;g39ce4f4d6f9_0_0"/>
            <p:cNvSpPr/>
            <p:nvPr/>
          </p:nvSpPr>
          <p:spPr>
            <a:xfrm>
              <a:off x="5573160" y="3710880"/>
              <a:ext cx="423000" cy="4230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423000"/>
                <a:gd name="textAreaBottom" fmla="*/ 423360 h 4230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591;g39ce4f4d6f9_0_0"/>
            <p:cNvSpPr/>
            <p:nvPr/>
          </p:nvSpPr>
          <p:spPr>
            <a:xfrm>
              <a:off x="7112880" y="3808800"/>
              <a:ext cx="622800" cy="259200"/>
            </a:xfrm>
            <a:custGeom>
              <a:avLst/>
              <a:gdLst>
                <a:gd name="textAreaLeft" fmla="*/ 0 w 622800"/>
                <a:gd name="textAreaRight" fmla="*/ 623160 w 622800"/>
                <a:gd name="textAreaTop" fmla="*/ 0 h 259200"/>
                <a:gd name="textAreaBottom" fmla="*/ 259560 h 2592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592;g39ce4f4d6f9_0_0"/>
            <p:cNvSpPr/>
            <p:nvPr/>
          </p:nvSpPr>
          <p:spPr>
            <a:xfrm>
              <a:off x="7865640" y="4776480"/>
              <a:ext cx="514800" cy="2232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23200"/>
                <a:gd name="textAreaBottom" fmla="*/ 223560 h 2232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593;g39ce4f4d6f9_0_0"/>
            <p:cNvSpPr/>
            <p:nvPr/>
          </p:nvSpPr>
          <p:spPr>
            <a:xfrm>
              <a:off x="6744240" y="4335840"/>
              <a:ext cx="716400" cy="231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594;g39ce4f4d6f9_0_0"/>
            <p:cNvSpPr/>
            <p:nvPr/>
          </p:nvSpPr>
          <p:spPr>
            <a:xfrm>
              <a:off x="6150240" y="3771360"/>
              <a:ext cx="808560" cy="33912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339120"/>
                <a:gd name="textAreaBottom" fmla="*/ 339480 h 3391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595;g39ce4f4d6f9_0_0"/>
            <p:cNvSpPr/>
            <p:nvPr/>
          </p:nvSpPr>
          <p:spPr>
            <a:xfrm>
              <a:off x="5573160" y="4305960"/>
              <a:ext cx="771120" cy="234000"/>
            </a:xfrm>
            <a:custGeom>
              <a:avLst/>
              <a:gdLst>
                <a:gd name="textAreaLeft" fmla="*/ 0 w 771120"/>
                <a:gd name="textAreaRight" fmla="*/ 771480 w 771120"/>
                <a:gd name="textAreaTop" fmla="*/ 0 h 234000"/>
                <a:gd name="textAreaBottom" fmla="*/ 234360 h 2340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596;g39ce4f4d6f9_0_0"/>
            <p:cNvSpPr/>
            <p:nvPr/>
          </p:nvSpPr>
          <p:spPr>
            <a:xfrm>
              <a:off x="5445720" y="4735440"/>
              <a:ext cx="1379880" cy="3690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597;g39ce4f4d6f9_0_0"/>
            <p:cNvSpPr/>
            <p:nvPr/>
          </p:nvSpPr>
          <p:spPr>
            <a:xfrm>
              <a:off x="7932240" y="3771360"/>
              <a:ext cx="514800" cy="3168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316800"/>
                <a:gd name="textAreaBottom" fmla="*/ 317160 h 3168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598;g39ce4f4d6f9_0_0"/>
            <p:cNvSpPr/>
            <p:nvPr/>
          </p:nvSpPr>
          <p:spPr>
            <a:xfrm>
              <a:off x="7981920" y="4213440"/>
              <a:ext cx="414720" cy="372960"/>
            </a:xfrm>
            <a:custGeom>
              <a:avLst/>
              <a:gdLst>
                <a:gd name="textAreaLeft" fmla="*/ 0 w 414720"/>
                <a:gd name="textAreaRight" fmla="*/ 415080 w 41472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7" name="Google Shape;599;g39ce4f4d6f9_0_0"/>
            <p:cNvSpPr/>
            <p:nvPr/>
          </p:nvSpPr>
          <p:spPr>
            <a:xfrm>
              <a:off x="7015680" y="4583160"/>
              <a:ext cx="610920" cy="61092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610920"/>
                <a:gd name="textAreaBottom" fmla="*/ 611280 h 6109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600;g39ce4f4d6f9_0_0"/>
            <p:cNvSpPr/>
            <p:nvPr/>
          </p:nvSpPr>
          <p:spPr>
            <a:xfrm>
              <a:off x="6662880" y="5130000"/>
              <a:ext cx="1047600" cy="59400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94000"/>
                <a:gd name="textAreaBottom" fmla="*/ 594360 h 5940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9" name="Google Shape;601;g39ce4f4d6f9_0_0"/>
            <p:cNvSpPr/>
            <p:nvPr/>
          </p:nvSpPr>
          <p:spPr>
            <a:xfrm>
              <a:off x="5573160" y="5406480"/>
              <a:ext cx="952560" cy="196920"/>
            </a:xfrm>
            <a:custGeom>
              <a:avLst/>
              <a:gdLst>
                <a:gd name="textAreaLeft" fmla="*/ 0 w 952560"/>
                <a:gd name="textAreaRight" fmla="*/ 952920 w 952560"/>
                <a:gd name="textAreaTop" fmla="*/ 0 h 196920"/>
                <a:gd name="textAreaBottom" fmla="*/ 197280 h 1969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Google Shape;602;g39ce4f4d6f9_0_0"/>
            <p:cNvSpPr/>
            <p:nvPr/>
          </p:nvSpPr>
          <p:spPr>
            <a:xfrm>
              <a:off x="7848360" y="5295600"/>
              <a:ext cx="810000" cy="3715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71520"/>
                <a:gd name="textAreaBottom" fmla="*/ 371880 h 3715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603;g39ce4f4d6f9_0_0"/>
            <p:cNvSpPr/>
            <p:nvPr/>
          </p:nvSpPr>
          <p:spPr>
            <a:xfrm>
              <a:off x="5453640" y="3034440"/>
              <a:ext cx="3108960" cy="329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 e Serviços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56200" y="503640"/>
            <a:ext cx="8714520" cy="80892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182880" bIns="1828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700" strike="noStrike" u="none">
                <a:solidFill>
                  <a:srgbClr val="21134a"/>
                </a:solidFill>
                <a:effectLst/>
                <a:uFillTx/>
                <a:latin typeface="Lexend Black"/>
                <a:ea typeface="Lexend Black"/>
              </a:rPr>
              <a:t>Empresas que confiam na</a:t>
            </a:r>
            <a:endParaRPr b="0" lang="pt-BR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3" name="Google Shape;605;g39ce4f4d6f9_0_0" descr=""/>
          <p:cNvPicPr/>
          <p:nvPr/>
        </p:nvPicPr>
        <p:blipFill>
          <a:blip r:embed="rId1"/>
          <a:stretch/>
        </p:blipFill>
        <p:spPr>
          <a:xfrm>
            <a:off x="1316160" y="3603240"/>
            <a:ext cx="1157760" cy="60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Google Shape;606;g39ce4f4d6f9_0_0" descr=""/>
          <p:cNvPicPr/>
          <p:nvPr/>
        </p:nvPicPr>
        <p:blipFill>
          <a:blip r:embed="rId2"/>
          <a:stretch/>
        </p:blipFill>
        <p:spPr>
          <a:xfrm>
            <a:off x="1544400" y="5118840"/>
            <a:ext cx="701280" cy="43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Google Shape;607;g39ce4f4d6f9_0_0" descr=""/>
          <p:cNvPicPr/>
          <p:nvPr/>
        </p:nvPicPr>
        <p:blipFill>
          <a:blip r:embed="rId3"/>
          <a:stretch/>
        </p:blipFill>
        <p:spPr>
          <a:xfrm>
            <a:off x="2561040" y="3399120"/>
            <a:ext cx="1806120" cy="101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Google Shape;608;g39ce4f4d6f9_0_0" descr=""/>
          <p:cNvPicPr/>
          <p:nvPr/>
        </p:nvPicPr>
        <p:blipFill>
          <a:blip r:embed="rId4"/>
          <a:stretch/>
        </p:blipFill>
        <p:spPr>
          <a:xfrm>
            <a:off x="1344960" y="4340160"/>
            <a:ext cx="1100160" cy="59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7" name="Google Shape;609;g39ce4f4d6f9_0_0" descr=""/>
          <p:cNvPicPr/>
          <p:nvPr/>
        </p:nvPicPr>
        <p:blipFill>
          <a:blip r:embed="rId5"/>
          <a:stretch/>
        </p:blipFill>
        <p:spPr>
          <a:xfrm>
            <a:off x="2748960" y="4415400"/>
            <a:ext cx="1430640" cy="34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Google Shape;610;g39ce4f4d6f9_0_0" descr=""/>
          <p:cNvPicPr/>
          <p:nvPr/>
        </p:nvPicPr>
        <p:blipFill>
          <a:blip r:embed="rId6"/>
          <a:srcRect l="0" t="36037" r="0" b="36813"/>
          <a:stretch/>
        </p:blipFill>
        <p:spPr>
          <a:xfrm>
            <a:off x="2643480" y="5095800"/>
            <a:ext cx="1641240" cy="44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Google Shape;611;g39ce4f4d6f9_0_0" descr=""/>
          <p:cNvPicPr/>
          <p:nvPr/>
        </p:nvPicPr>
        <p:blipFill>
          <a:blip r:embed="rId7"/>
          <a:stretch/>
        </p:blipFill>
        <p:spPr>
          <a:xfrm>
            <a:off x="10818360" y="5550120"/>
            <a:ext cx="226980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Google Shape;612;g39ce4f4d6f9_0_0" descr=""/>
          <p:cNvPicPr/>
          <p:nvPr/>
        </p:nvPicPr>
        <p:blipFill>
          <a:blip r:embed="rId8"/>
          <a:stretch/>
        </p:blipFill>
        <p:spPr>
          <a:xfrm>
            <a:off x="10217880" y="7557840"/>
            <a:ext cx="2269800" cy="57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Google Shape;613;g39ce4f4d6f9_0_0" descr=""/>
          <p:cNvPicPr/>
          <p:nvPr/>
        </p:nvPicPr>
        <p:blipFill>
          <a:blip r:embed="rId9"/>
          <a:stretch/>
        </p:blipFill>
        <p:spPr>
          <a:xfrm>
            <a:off x="9947880" y="3677760"/>
            <a:ext cx="2269800" cy="45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Google Shape;614;g39ce4f4d6f9_0_0" descr=""/>
          <p:cNvPicPr/>
          <p:nvPr/>
        </p:nvPicPr>
        <p:blipFill>
          <a:blip r:embed="rId10"/>
          <a:stretch/>
        </p:blipFill>
        <p:spPr>
          <a:xfrm>
            <a:off x="9622800" y="5734080"/>
            <a:ext cx="1157760" cy="50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Google Shape;615;g39ce4f4d6f9_0_0" descr=""/>
          <p:cNvPicPr/>
          <p:nvPr/>
        </p:nvPicPr>
        <p:blipFill>
          <a:blip r:embed="rId11"/>
          <a:stretch/>
        </p:blipFill>
        <p:spPr>
          <a:xfrm>
            <a:off x="9637560" y="4358160"/>
            <a:ext cx="1542960" cy="39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Google Shape;616;g39ce4f4d6f9_0_0" descr=""/>
          <p:cNvPicPr/>
          <p:nvPr/>
        </p:nvPicPr>
        <p:blipFill>
          <a:blip r:embed="rId12"/>
          <a:stretch/>
        </p:blipFill>
        <p:spPr>
          <a:xfrm>
            <a:off x="10217880" y="5035680"/>
            <a:ext cx="2016000" cy="46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Google Shape;617;g39ce4f4d6f9_0_0" descr=""/>
          <p:cNvPicPr/>
          <p:nvPr/>
        </p:nvPicPr>
        <p:blipFill>
          <a:blip r:embed="rId13"/>
          <a:stretch/>
        </p:blipFill>
        <p:spPr>
          <a:xfrm>
            <a:off x="9576360" y="6673680"/>
            <a:ext cx="1250640" cy="77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Google Shape;618;g39ce4f4d6f9_0_0" descr=""/>
          <p:cNvPicPr/>
          <p:nvPr/>
        </p:nvPicPr>
        <p:blipFill>
          <a:blip r:embed="rId14"/>
          <a:stretch/>
        </p:blipFill>
        <p:spPr>
          <a:xfrm>
            <a:off x="11010960" y="6547680"/>
            <a:ext cx="1733040" cy="65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Google Shape;619;g39ce4f4d6f9_0_0" descr=""/>
          <p:cNvPicPr/>
          <p:nvPr/>
        </p:nvPicPr>
        <p:blipFill>
          <a:blip r:embed="rId15"/>
          <a:stretch/>
        </p:blipFill>
        <p:spPr>
          <a:xfrm>
            <a:off x="1233360" y="7886880"/>
            <a:ext cx="1281600" cy="50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Google Shape;620;g39ce4f4d6f9_0_0" descr=""/>
          <p:cNvPicPr/>
          <p:nvPr/>
        </p:nvPicPr>
        <p:blipFill>
          <a:blip r:embed="rId16"/>
          <a:stretch/>
        </p:blipFill>
        <p:spPr>
          <a:xfrm>
            <a:off x="1295280" y="7200720"/>
            <a:ext cx="1157760" cy="45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Google Shape;621;g39ce4f4d6f9_0_0" descr=""/>
          <p:cNvPicPr/>
          <p:nvPr/>
        </p:nvPicPr>
        <p:blipFill>
          <a:blip r:embed="rId17"/>
          <a:srcRect l="0" t="28975" r="7446" b="27740"/>
          <a:stretch/>
        </p:blipFill>
        <p:spPr>
          <a:xfrm>
            <a:off x="2717280" y="7728840"/>
            <a:ext cx="1733040" cy="30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Google Shape;622;g39ce4f4d6f9_0_0" descr=""/>
          <p:cNvPicPr/>
          <p:nvPr/>
        </p:nvPicPr>
        <p:blipFill>
          <a:blip r:embed="rId18"/>
          <a:stretch/>
        </p:blipFill>
        <p:spPr>
          <a:xfrm>
            <a:off x="2812320" y="7157160"/>
            <a:ext cx="1542960" cy="30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Google Shape;623;g39ce4f4d6f9_0_0" descr=""/>
          <p:cNvPicPr/>
          <p:nvPr/>
        </p:nvPicPr>
        <p:blipFill>
          <a:blip r:embed="rId19"/>
          <a:stretch/>
        </p:blipFill>
        <p:spPr>
          <a:xfrm>
            <a:off x="2926080" y="8300520"/>
            <a:ext cx="1314720" cy="46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2" name="Google Shape;624;g39ce4f4d6f9_0_0" descr=""/>
          <p:cNvPicPr/>
          <p:nvPr/>
        </p:nvPicPr>
        <p:blipFill>
          <a:blip r:embed="rId20"/>
          <a:stretch/>
        </p:blipFill>
        <p:spPr>
          <a:xfrm>
            <a:off x="3256200" y="8975880"/>
            <a:ext cx="654840" cy="23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Google Shape;625;g39ce4f4d6f9_0_0" descr=""/>
          <p:cNvPicPr/>
          <p:nvPr/>
        </p:nvPicPr>
        <p:blipFill>
          <a:blip r:embed="rId21"/>
          <a:stretch/>
        </p:blipFill>
        <p:spPr>
          <a:xfrm>
            <a:off x="1324080" y="8665200"/>
            <a:ext cx="1100160" cy="45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Google Shape;626;g39ce4f4d6f9_0_0" descr=""/>
          <p:cNvPicPr/>
          <p:nvPr/>
        </p:nvPicPr>
        <p:blipFill>
          <a:blip r:embed="rId22"/>
          <a:srcRect l="0" t="0" r="-10985" b="-9107"/>
          <a:stretch/>
        </p:blipFill>
        <p:spPr>
          <a:xfrm>
            <a:off x="15627600" y="7179120"/>
            <a:ext cx="1006200" cy="9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Google Shape;627;g39ce4f4d6f9_0_0" descr=""/>
          <p:cNvPicPr/>
          <p:nvPr/>
        </p:nvPicPr>
        <p:blipFill>
          <a:blip r:embed="rId23"/>
          <a:stretch/>
        </p:blipFill>
        <p:spPr>
          <a:xfrm>
            <a:off x="15104520" y="8309880"/>
            <a:ext cx="1806120" cy="84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Google Shape;628;g39ce4f4d6f9_0_0" descr=""/>
          <p:cNvPicPr/>
          <p:nvPr/>
        </p:nvPicPr>
        <p:blipFill>
          <a:blip r:embed="rId24"/>
          <a:stretch/>
        </p:blipFill>
        <p:spPr>
          <a:xfrm>
            <a:off x="13810680" y="3822480"/>
            <a:ext cx="1062720" cy="74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" name="Google Shape;629;g39ce4f4d6f9_0_0" descr=""/>
          <p:cNvPicPr/>
          <p:nvPr/>
        </p:nvPicPr>
        <p:blipFill>
          <a:blip r:embed="rId25"/>
          <a:stretch/>
        </p:blipFill>
        <p:spPr>
          <a:xfrm>
            <a:off x="13751640" y="6964200"/>
            <a:ext cx="1733040" cy="5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Google Shape;630;g39ce4f4d6f9_0_0" descr=""/>
          <p:cNvPicPr/>
          <p:nvPr/>
        </p:nvPicPr>
        <p:blipFill>
          <a:blip r:embed="rId26"/>
          <a:stretch/>
        </p:blipFill>
        <p:spPr>
          <a:xfrm>
            <a:off x="13847040" y="8357040"/>
            <a:ext cx="1100160" cy="79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Google Shape;631;g39ce4f4d6f9_0_0" descr=""/>
          <p:cNvPicPr/>
          <p:nvPr/>
        </p:nvPicPr>
        <p:blipFill>
          <a:blip r:embed="rId27"/>
          <a:stretch/>
        </p:blipFill>
        <p:spPr>
          <a:xfrm>
            <a:off x="13897440" y="6114960"/>
            <a:ext cx="1441440" cy="64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" name="Google Shape;632;g39ce4f4d6f9_0_0" descr=""/>
          <p:cNvPicPr/>
          <p:nvPr/>
        </p:nvPicPr>
        <p:blipFill>
          <a:blip r:embed="rId28"/>
          <a:stretch/>
        </p:blipFill>
        <p:spPr>
          <a:xfrm>
            <a:off x="13902840" y="5434200"/>
            <a:ext cx="1430640" cy="43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Google Shape;633;g39ce4f4d6f9_0_0" descr=""/>
          <p:cNvPicPr/>
          <p:nvPr/>
        </p:nvPicPr>
        <p:blipFill>
          <a:blip r:embed="rId29"/>
          <a:stretch/>
        </p:blipFill>
        <p:spPr>
          <a:xfrm>
            <a:off x="14999400" y="3913920"/>
            <a:ext cx="2016000" cy="55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" name="Google Shape;634;g39ce4f4d6f9_0_0" descr=""/>
          <p:cNvPicPr/>
          <p:nvPr/>
        </p:nvPicPr>
        <p:blipFill>
          <a:blip r:embed="rId30"/>
          <a:stretch/>
        </p:blipFill>
        <p:spPr>
          <a:xfrm>
            <a:off x="13998960" y="4711680"/>
            <a:ext cx="1281600" cy="35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3" name="Google Shape;635;g39ce4f4d6f9_0_0" descr=""/>
          <p:cNvPicPr/>
          <p:nvPr/>
        </p:nvPicPr>
        <p:blipFill>
          <a:blip r:embed="rId31"/>
          <a:srcRect l="0" t="0" r="0" b="16879"/>
          <a:stretch/>
        </p:blipFill>
        <p:spPr>
          <a:xfrm>
            <a:off x="13742280" y="7658280"/>
            <a:ext cx="1430640" cy="77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4" name="Google Shape;636;g39ce4f4d6f9_0_0" descr=""/>
          <p:cNvPicPr/>
          <p:nvPr/>
        </p:nvPicPr>
        <p:blipFill>
          <a:blip r:embed="rId32"/>
          <a:stretch/>
        </p:blipFill>
        <p:spPr>
          <a:xfrm>
            <a:off x="15296400" y="6338520"/>
            <a:ext cx="1641240" cy="88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5" name="Google Shape;637;g39ce4f4d6f9_0_0" descr=""/>
          <p:cNvPicPr/>
          <p:nvPr/>
        </p:nvPicPr>
        <p:blipFill>
          <a:blip r:embed="rId33"/>
          <a:stretch/>
        </p:blipFill>
        <p:spPr>
          <a:xfrm>
            <a:off x="7272360" y="3492000"/>
            <a:ext cx="1369080" cy="43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6" name="Google Shape;638;g39ce4f4d6f9_0_0" descr=""/>
          <p:cNvPicPr/>
          <p:nvPr/>
        </p:nvPicPr>
        <p:blipFill>
          <a:blip r:embed="rId34"/>
          <a:srcRect l="0" t="16780" r="0" b="20049"/>
          <a:stretch/>
        </p:blipFill>
        <p:spPr>
          <a:xfrm>
            <a:off x="5667120" y="4952160"/>
            <a:ext cx="1062720" cy="35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7" name="Google Shape;639;g39ce4f4d6f9_0_0" descr=""/>
          <p:cNvPicPr/>
          <p:nvPr/>
        </p:nvPicPr>
        <p:blipFill>
          <a:blip r:embed="rId35"/>
          <a:stretch/>
        </p:blipFill>
        <p:spPr>
          <a:xfrm>
            <a:off x="7331400" y="4117680"/>
            <a:ext cx="125064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Google Shape;640;g39ce4f4d6f9_0_0" descr=""/>
          <p:cNvPicPr/>
          <p:nvPr/>
        </p:nvPicPr>
        <p:blipFill>
          <a:blip r:embed="rId36"/>
          <a:stretch/>
        </p:blipFill>
        <p:spPr>
          <a:xfrm>
            <a:off x="7105680" y="4628520"/>
            <a:ext cx="60696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Google Shape;641;g39ce4f4d6f9_0_0" descr=""/>
          <p:cNvPicPr/>
          <p:nvPr/>
        </p:nvPicPr>
        <p:blipFill>
          <a:blip r:embed="rId37"/>
          <a:stretch/>
        </p:blipFill>
        <p:spPr>
          <a:xfrm>
            <a:off x="7038720" y="5440680"/>
            <a:ext cx="6480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Google Shape;642;g39ce4f4d6f9_0_0" descr=""/>
          <p:cNvPicPr/>
          <p:nvPr/>
        </p:nvPicPr>
        <p:blipFill>
          <a:blip r:embed="rId38"/>
          <a:stretch/>
        </p:blipFill>
        <p:spPr>
          <a:xfrm>
            <a:off x="5311440" y="3423960"/>
            <a:ext cx="1806120" cy="4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Google Shape;643;g39ce4f4d6f9_0_0" descr=""/>
          <p:cNvPicPr/>
          <p:nvPr/>
        </p:nvPicPr>
        <p:blipFill>
          <a:blip r:embed="rId39"/>
          <a:stretch/>
        </p:blipFill>
        <p:spPr>
          <a:xfrm>
            <a:off x="7800120" y="4582800"/>
            <a:ext cx="843480" cy="28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Google Shape;644;g39ce4f4d6f9_0_0" descr=""/>
          <p:cNvPicPr/>
          <p:nvPr/>
        </p:nvPicPr>
        <p:blipFill>
          <a:blip r:embed="rId40"/>
          <a:stretch/>
        </p:blipFill>
        <p:spPr>
          <a:xfrm>
            <a:off x="7999200" y="4976640"/>
            <a:ext cx="648000" cy="32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Google Shape;645;g39ce4f4d6f9_0_0" descr=""/>
          <p:cNvPicPr/>
          <p:nvPr/>
        </p:nvPicPr>
        <p:blipFill>
          <a:blip r:embed="rId41"/>
          <a:srcRect l="0" t="10215" r="0" b="44553"/>
          <a:stretch/>
        </p:blipFill>
        <p:spPr>
          <a:xfrm>
            <a:off x="7675560" y="5493960"/>
            <a:ext cx="1100160" cy="37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Google Shape;646;g39ce4f4d6f9_0_0" descr=""/>
          <p:cNvPicPr/>
          <p:nvPr/>
        </p:nvPicPr>
        <p:blipFill>
          <a:blip r:embed="rId42"/>
          <a:stretch/>
        </p:blipFill>
        <p:spPr>
          <a:xfrm>
            <a:off x="7085160" y="5034960"/>
            <a:ext cx="648000" cy="28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Google Shape;647;g39ce4f4d6f9_0_0" descr=""/>
          <p:cNvPicPr/>
          <p:nvPr/>
        </p:nvPicPr>
        <p:blipFill>
          <a:blip r:embed="rId43"/>
          <a:srcRect l="0" t="26188" r="0" b="22890"/>
          <a:stretch/>
        </p:blipFill>
        <p:spPr>
          <a:xfrm>
            <a:off x="5520240" y="3948840"/>
            <a:ext cx="1430640" cy="40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Google Shape;648;g39ce4f4d6f9_0_0" descr=""/>
          <p:cNvPicPr/>
          <p:nvPr/>
        </p:nvPicPr>
        <p:blipFill>
          <a:blip r:embed="rId44"/>
          <a:srcRect l="0" t="35921" r="0" b="33969"/>
          <a:stretch/>
        </p:blipFill>
        <p:spPr>
          <a:xfrm>
            <a:off x="5551200" y="4449960"/>
            <a:ext cx="1369080" cy="4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Google Shape;649;g39ce4f4d6f9_0_0" descr=""/>
          <p:cNvPicPr/>
          <p:nvPr/>
        </p:nvPicPr>
        <p:blipFill>
          <a:blip r:embed="rId45"/>
          <a:stretch/>
        </p:blipFill>
        <p:spPr>
          <a:xfrm>
            <a:off x="5477760" y="7324200"/>
            <a:ext cx="1441440" cy="40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oogle Shape;650;g39ce4f4d6f9_0_0" descr=""/>
          <p:cNvPicPr/>
          <p:nvPr/>
        </p:nvPicPr>
        <p:blipFill>
          <a:blip r:embed="rId46"/>
          <a:stretch/>
        </p:blipFill>
        <p:spPr>
          <a:xfrm>
            <a:off x="7272360" y="7255800"/>
            <a:ext cx="531000" cy="53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Google Shape;651;g39ce4f4d6f9_0_0" descr=""/>
          <p:cNvPicPr/>
          <p:nvPr/>
        </p:nvPicPr>
        <p:blipFill>
          <a:blip r:embed="rId47"/>
          <a:stretch/>
        </p:blipFill>
        <p:spPr>
          <a:xfrm>
            <a:off x="8041680" y="7112520"/>
            <a:ext cx="416520" cy="63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Google Shape;652;g39ce4f4d6f9_0_0" descr=""/>
          <p:cNvPicPr/>
          <p:nvPr/>
        </p:nvPicPr>
        <p:blipFill>
          <a:blip r:embed="rId48"/>
          <a:stretch/>
        </p:blipFill>
        <p:spPr>
          <a:xfrm>
            <a:off x="7543440" y="8600040"/>
            <a:ext cx="752040" cy="7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Google Shape;653;g39ce4f4d6f9_0_0" descr=""/>
          <p:cNvPicPr/>
          <p:nvPr/>
        </p:nvPicPr>
        <p:blipFill>
          <a:blip r:embed="rId49"/>
          <a:srcRect l="0" t="19570" r="0" b="0"/>
          <a:stretch/>
        </p:blipFill>
        <p:spPr>
          <a:xfrm>
            <a:off x="5477760" y="7990560"/>
            <a:ext cx="1441440" cy="50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Google Shape;654;g39ce4f4d6f9_0_0" descr=""/>
          <p:cNvPicPr/>
          <p:nvPr/>
        </p:nvPicPr>
        <p:blipFill>
          <a:blip r:embed="rId50"/>
          <a:stretch/>
        </p:blipFill>
        <p:spPr>
          <a:xfrm>
            <a:off x="5358600" y="8764200"/>
            <a:ext cx="1679760" cy="42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Google Shape;655;g39ce4f4d6f9_0_0" descr=""/>
          <p:cNvPicPr/>
          <p:nvPr/>
        </p:nvPicPr>
        <p:blipFill>
          <a:blip r:embed="rId51"/>
          <a:stretch/>
        </p:blipFill>
        <p:spPr>
          <a:xfrm>
            <a:off x="5661360" y="5215320"/>
            <a:ext cx="1157760" cy="92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Google Shape;656;g39ce4f4d6f9_0_0" descr=""/>
          <p:cNvPicPr/>
          <p:nvPr/>
        </p:nvPicPr>
        <p:blipFill>
          <a:blip r:embed="rId52"/>
          <a:stretch/>
        </p:blipFill>
        <p:spPr>
          <a:xfrm>
            <a:off x="7497720" y="7965720"/>
            <a:ext cx="843480" cy="46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Google Shape;657;g39ce4f4d6f9_0_0" descr=""/>
          <p:cNvPicPr/>
          <p:nvPr/>
        </p:nvPicPr>
        <p:blipFill>
          <a:blip r:embed="rId53"/>
          <a:stretch/>
        </p:blipFill>
        <p:spPr>
          <a:xfrm>
            <a:off x="9881640" y="8246520"/>
            <a:ext cx="2016000" cy="80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658;g39ce4f4d6f9_0_0" descr=""/>
          <p:cNvPicPr/>
          <p:nvPr/>
        </p:nvPicPr>
        <p:blipFill>
          <a:blip r:embed="rId54"/>
          <a:stretch/>
        </p:blipFill>
        <p:spPr>
          <a:xfrm>
            <a:off x="11463480" y="4298040"/>
            <a:ext cx="1369080" cy="50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Google Shape;659;g39ce4f4d6f9_0_0" descr=""/>
          <p:cNvPicPr/>
          <p:nvPr/>
        </p:nvPicPr>
        <p:blipFill>
          <a:blip r:embed="rId55"/>
          <a:stretch/>
        </p:blipFill>
        <p:spPr>
          <a:xfrm>
            <a:off x="15446520" y="4677480"/>
            <a:ext cx="1369080" cy="57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Google Shape;660;g39ce4f4d6f9_0_0" descr=""/>
          <p:cNvPicPr/>
          <p:nvPr/>
        </p:nvPicPr>
        <p:blipFill>
          <a:blip r:embed="rId56"/>
          <a:stretch/>
        </p:blipFill>
        <p:spPr>
          <a:xfrm>
            <a:off x="15500520" y="5867280"/>
            <a:ext cx="1314720" cy="33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Google Shape;661;g39ce4f4d6f9_0_0" descr=""/>
          <p:cNvPicPr/>
          <p:nvPr/>
        </p:nvPicPr>
        <p:blipFill>
          <a:blip r:embed="rId57"/>
          <a:stretch/>
        </p:blipFill>
        <p:spPr>
          <a:xfrm>
            <a:off x="7199640" y="436680"/>
            <a:ext cx="3735000" cy="111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670;g364d9d40898_0_1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Google Shape;671;g364d9d40898_0_1"/>
          <p:cNvSpPr/>
          <p:nvPr/>
        </p:nvSpPr>
        <p:spPr>
          <a:xfrm>
            <a:off x="12836160" y="3622680"/>
            <a:ext cx="4223520" cy="4223520"/>
          </a:xfrm>
          <a:custGeom>
            <a:avLst/>
            <a:gdLst>
              <a:gd name="textAreaLeft" fmla="*/ 0 w 4223520"/>
              <a:gd name="textAreaRight" fmla="*/ 4223880 w 4223520"/>
              <a:gd name="textAreaTop" fmla="*/ 0 h 4223520"/>
              <a:gd name="textAreaBottom" fmla="*/ 4223880 h 4223520"/>
            </a:gdLst>
            <a:ahLst/>
            <a:cxnLst/>
            <a:rect l="textAreaLeft" t="textAreaTop" r="textAreaRight" b="textAreaBottom"/>
            <a:pathLst>
              <a:path w="4223925" h="4223925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12" name="Google Shape;672;g364d9d40898_0_1"/>
          <p:cNvGrpSpPr/>
          <p:nvPr/>
        </p:nvGrpSpPr>
        <p:grpSpPr>
          <a:xfrm>
            <a:off x="1407600" y="1378080"/>
            <a:ext cx="3422880" cy="2244600"/>
            <a:chOff x="1407600" y="1378080"/>
            <a:chExt cx="3422880" cy="2244600"/>
          </a:xfrm>
        </p:grpSpPr>
        <p:sp>
          <p:nvSpPr>
            <p:cNvPr id="513" name="Google Shape;673;g364d9d40898_0_1"/>
            <p:cNvSpPr/>
            <p:nvPr/>
          </p:nvSpPr>
          <p:spPr>
            <a:xfrm>
              <a:off x="140760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4" name="Google Shape;674;g364d9d40898_0_1"/>
            <p:cNvSpPr/>
            <p:nvPr/>
          </p:nvSpPr>
          <p:spPr>
            <a:xfrm>
              <a:off x="140760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5" name="Google Shape;675;g364d9d40898_0_1"/>
          <p:cNvGrpSpPr/>
          <p:nvPr/>
        </p:nvGrpSpPr>
        <p:grpSpPr>
          <a:xfrm>
            <a:off x="1407600" y="3661200"/>
            <a:ext cx="3422880" cy="2244600"/>
            <a:chOff x="1407600" y="3661200"/>
            <a:chExt cx="3422880" cy="2244600"/>
          </a:xfrm>
        </p:grpSpPr>
        <p:sp>
          <p:nvSpPr>
            <p:cNvPr id="516" name="Google Shape;676;g364d9d40898_0_1"/>
            <p:cNvSpPr/>
            <p:nvPr/>
          </p:nvSpPr>
          <p:spPr>
            <a:xfrm>
              <a:off x="140760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7" name="Google Shape;677;g364d9d40898_0_1"/>
            <p:cNvSpPr/>
            <p:nvPr/>
          </p:nvSpPr>
          <p:spPr>
            <a:xfrm>
              <a:off x="140760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8" name="Google Shape;678;g364d9d40898_0_1"/>
          <p:cNvGrpSpPr/>
          <p:nvPr/>
        </p:nvGrpSpPr>
        <p:grpSpPr>
          <a:xfrm>
            <a:off x="1407600" y="5947200"/>
            <a:ext cx="3422880" cy="2244600"/>
            <a:chOff x="1407600" y="5947200"/>
            <a:chExt cx="3422880" cy="2244600"/>
          </a:xfrm>
        </p:grpSpPr>
        <p:sp>
          <p:nvSpPr>
            <p:cNvPr id="519" name="Google Shape;679;g364d9d40898_0_1"/>
            <p:cNvSpPr/>
            <p:nvPr/>
          </p:nvSpPr>
          <p:spPr>
            <a:xfrm>
              <a:off x="140760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0" name="Google Shape;680;g364d9d40898_0_1"/>
            <p:cNvSpPr/>
            <p:nvPr/>
          </p:nvSpPr>
          <p:spPr>
            <a:xfrm>
              <a:off x="140760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1" name="Google Shape;681;g364d9d40898_0_1"/>
          <p:cNvGrpSpPr/>
          <p:nvPr/>
        </p:nvGrpSpPr>
        <p:grpSpPr>
          <a:xfrm>
            <a:off x="4947480" y="1378080"/>
            <a:ext cx="3422880" cy="2244600"/>
            <a:chOff x="4947480" y="1378080"/>
            <a:chExt cx="3422880" cy="2244600"/>
          </a:xfrm>
        </p:grpSpPr>
        <p:sp>
          <p:nvSpPr>
            <p:cNvPr id="522" name="Google Shape;682;g364d9d40898_0_1"/>
            <p:cNvSpPr/>
            <p:nvPr/>
          </p:nvSpPr>
          <p:spPr>
            <a:xfrm>
              <a:off x="494748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3" name="Google Shape;683;g364d9d40898_0_1"/>
            <p:cNvSpPr/>
            <p:nvPr/>
          </p:nvSpPr>
          <p:spPr>
            <a:xfrm>
              <a:off x="494748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4" name="Google Shape;684;g364d9d40898_0_1"/>
          <p:cNvGrpSpPr/>
          <p:nvPr/>
        </p:nvGrpSpPr>
        <p:grpSpPr>
          <a:xfrm>
            <a:off x="4947480" y="3661200"/>
            <a:ext cx="3422880" cy="2244600"/>
            <a:chOff x="4947480" y="3661200"/>
            <a:chExt cx="3422880" cy="2244600"/>
          </a:xfrm>
        </p:grpSpPr>
        <p:sp>
          <p:nvSpPr>
            <p:cNvPr id="525" name="Google Shape;685;g364d9d40898_0_1"/>
            <p:cNvSpPr/>
            <p:nvPr/>
          </p:nvSpPr>
          <p:spPr>
            <a:xfrm>
              <a:off x="494748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6" name="Google Shape;686;g364d9d40898_0_1"/>
            <p:cNvSpPr/>
            <p:nvPr/>
          </p:nvSpPr>
          <p:spPr>
            <a:xfrm>
              <a:off x="494748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7" name="Google Shape;687;g364d9d40898_0_1"/>
          <p:cNvGrpSpPr/>
          <p:nvPr/>
        </p:nvGrpSpPr>
        <p:grpSpPr>
          <a:xfrm>
            <a:off x="4947480" y="5947200"/>
            <a:ext cx="3422880" cy="2244600"/>
            <a:chOff x="4947480" y="5947200"/>
            <a:chExt cx="3422880" cy="2244600"/>
          </a:xfrm>
        </p:grpSpPr>
        <p:sp>
          <p:nvSpPr>
            <p:cNvPr id="528" name="Google Shape;688;g364d9d40898_0_1"/>
            <p:cNvSpPr/>
            <p:nvPr/>
          </p:nvSpPr>
          <p:spPr>
            <a:xfrm>
              <a:off x="494748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" name="Google Shape;689;g364d9d40898_0_1"/>
            <p:cNvSpPr/>
            <p:nvPr/>
          </p:nvSpPr>
          <p:spPr>
            <a:xfrm>
              <a:off x="494748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0" name="Google Shape;690;g364d9d40898_0_1"/>
          <p:cNvGrpSpPr/>
          <p:nvPr/>
        </p:nvGrpSpPr>
        <p:grpSpPr>
          <a:xfrm>
            <a:off x="8487000" y="1378080"/>
            <a:ext cx="3422880" cy="2244600"/>
            <a:chOff x="8487000" y="1378080"/>
            <a:chExt cx="3422880" cy="2244600"/>
          </a:xfrm>
        </p:grpSpPr>
        <p:sp>
          <p:nvSpPr>
            <p:cNvPr id="531" name="Google Shape;691;g364d9d40898_0_1"/>
            <p:cNvSpPr/>
            <p:nvPr/>
          </p:nvSpPr>
          <p:spPr>
            <a:xfrm>
              <a:off x="8487000" y="141192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" name="Google Shape;692;g364d9d40898_0_1"/>
            <p:cNvSpPr/>
            <p:nvPr/>
          </p:nvSpPr>
          <p:spPr>
            <a:xfrm>
              <a:off x="8487000" y="137808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3" name="Google Shape;693;g364d9d40898_0_1"/>
          <p:cNvGrpSpPr/>
          <p:nvPr/>
        </p:nvGrpSpPr>
        <p:grpSpPr>
          <a:xfrm>
            <a:off x="8487000" y="3661200"/>
            <a:ext cx="3422880" cy="2244600"/>
            <a:chOff x="8487000" y="3661200"/>
            <a:chExt cx="3422880" cy="2244600"/>
          </a:xfrm>
        </p:grpSpPr>
        <p:sp>
          <p:nvSpPr>
            <p:cNvPr id="534" name="Google Shape;694;g364d9d40898_0_1"/>
            <p:cNvSpPr/>
            <p:nvPr/>
          </p:nvSpPr>
          <p:spPr>
            <a:xfrm>
              <a:off x="8487000" y="3695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Google Shape;695;g364d9d40898_0_1"/>
            <p:cNvSpPr/>
            <p:nvPr/>
          </p:nvSpPr>
          <p:spPr>
            <a:xfrm>
              <a:off x="8487000" y="3661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6" name="Google Shape;696;g364d9d40898_0_1"/>
          <p:cNvGrpSpPr/>
          <p:nvPr/>
        </p:nvGrpSpPr>
        <p:grpSpPr>
          <a:xfrm>
            <a:off x="8487000" y="5947200"/>
            <a:ext cx="3422880" cy="2244600"/>
            <a:chOff x="8487000" y="5947200"/>
            <a:chExt cx="3422880" cy="2244600"/>
          </a:xfrm>
        </p:grpSpPr>
        <p:sp>
          <p:nvSpPr>
            <p:cNvPr id="537" name="Google Shape;697;g364d9d40898_0_1"/>
            <p:cNvSpPr/>
            <p:nvPr/>
          </p:nvSpPr>
          <p:spPr>
            <a:xfrm>
              <a:off x="8487000" y="5981040"/>
              <a:ext cx="3422880" cy="2210400"/>
            </a:xfrm>
            <a:custGeom>
              <a:avLst/>
              <a:gdLst>
                <a:gd name="textAreaLeft" fmla="*/ 0 w 3422880"/>
                <a:gd name="textAreaRight" fmla="*/ 3423240 w 3422880"/>
                <a:gd name="textAreaTop" fmla="*/ 0 h 2210400"/>
                <a:gd name="textAreaBottom" fmla="*/ 2210760 h 2210400"/>
              </a:gdLst>
              <a:ahLst/>
              <a:cxnLst/>
              <a:rect l="textAreaLeft" t="textAreaTop" r="textAreaRight" b="textAreaBottom"/>
              <a:pathLst>
                <a:path w="966660" h="62429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320" rIns="8532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698;g364d9d40898_0_1"/>
            <p:cNvSpPr/>
            <p:nvPr/>
          </p:nvSpPr>
          <p:spPr>
            <a:xfrm>
              <a:off x="8487000" y="5947200"/>
              <a:ext cx="3422880" cy="224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9" name="Google Shape;699;g364d9d40898_0_1"/>
          <p:cNvGrpSpPr/>
          <p:nvPr/>
        </p:nvGrpSpPr>
        <p:grpSpPr>
          <a:xfrm>
            <a:off x="1028880" y="8345160"/>
            <a:ext cx="11260440" cy="913320"/>
            <a:chOff x="1028880" y="8345160"/>
            <a:chExt cx="11260440" cy="913320"/>
          </a:xfrm>
        </p:grpSpPr>
        <p:sp>
          <p:nvSpPr>
            <p:cNvPr id="540" name="Google Shape;700;g364d9d40898_0_1"/>
            <p:cNvSpPr/>
            <p:nvPr/>
          </p:nvSpPr>
          <p:spPr>
            <a:xfrm>
              <a:off x="1028880" y="8381160"/>
              <a:ext cx="11260440" cy="876600"/>
            </a:xfrm>
            <a:custGeom>
              <a:avLst/>
              <a:gdLst>
                <a:gd name="textAreaLeft" fmla="*/ 0 w 11260440"/>
                <a:gd name="textAreaRight" fmla="*/ 11260800 w 11260440"/>
                <a:gd name="textAreaTop" fmla="*/ 0 h 876600"/>
                <a:gd name="textAreaBottom" fmla="*/ 876960 h 876600"/>
              </a:gdLst>
              <a:ahLst/>
              <a:cxnLst/>
              <a:rect l="textAreaLeft" t="textAreaTop" r="textAreaRight" b="textAreaBottom"/>
              <a:pathLst>
                <a:path w="2965751" h="230971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" name="Google Shape;701;g364d9d40898_0_1"/>
            <p:cNvSpPr/>
            <p:nvPr/>
          </p:nvSpPr>
          <p:spPr>
            <a:xfrm>
              <a:off x="1028880" y="8345160"/>
              <a:ext cx="11260440" cy="91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06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42" name="Google Shape;702;g364d9d40898_0_1"/>
          <p:cNvSpPr/>
          <p:nvPr/>
        </p:nvSpPr>
        <p:spPr>
          <a:xfrm>
            <a:off x="14923080" y="2163960"/>
            <a:ext cx="1899720" cy="711360"/>
          </a:xfrm>
          <a:custGeom>
            <a:avLst/>
            <a:gdLst>
              <a:gd name="textAreaLeft" fmla="*/ 0 w 1899720"/>
              <a:gd name="textAreaRight" fmla="*/ 1900080 w 1899720"/>
              <a:gd name="textAreaTop" fmla="*/ 0 h 711360"/>
              <a:gd name="textAreaBottom" fmla="*/ 711720 h 71136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Google Shape;703;g364d9d40898_0_1"/>
          <p:cNvSpPr/>
          <p:nvPr/>
        </p:nvSpPr>
        <p:spPr>
          <a:xfrm>
            <a:off x="12836160" y="2125440"/>
            <a:ext cx="19195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8000"/>
              </a:lnSpc>
              <a:tabLst>
                <a:tab algn="l" pos="0"/>
              </a:tabLst>
            </a:pPr>
            <a:r>
              <a:rPr b="1" lang="en-US" sz="4190" strike="noStrike" u="none">
                <a:solidFill>
                  <a:srgbClr val="000000"/>
                </a:solidFill>
                <a:effectLst/>
                <a:uFillTx/>
                <a:latin typeface="Maven Pro"/>
                <a:ea typeface="Maven Pro"/>
              </a:rPr>
              <a:t>Sobre a</a:t>
            </a:r>
            <a:endParaRPr b="0" lang="pt-BR" sz="4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Google Shape;704;g364d9d40898_0_1"/>
          <p:cNvSpPr/>
          <p:nvPr/>
        </p:nvSpPr>
        <p:spPr>
          <a:xfrm>
            <a:off x="1643760" y="2142720"/>
            <a:ext cx="2950200" cy="13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Premium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Partner desde 2016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66000"/>
              </a:lnSpc>
              <a:tabLst>
                <a:tab algn="l" pos="0"/>
              </a:tabLst>
            </a:pP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1679" strike="noStrike" u="none">
                <a:solidFill>
                  <a:srgbClr val="ffffff"/>
                </a:solidFill>
                <a:effectLst/>
                <a:uFillTx/>
                <a:latin typeface="Maven Pro Medium"/>
                <a:ea typeface="Maven Pro Medium"/>
              </a:rPr>
              <a:t>Provedor WA Business API desde o lançamento</a:t>
            </a:r>
            <a:endParaRPr b="0" lang="pt-BR" sz="16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Google Shape;705;g364d9d40898_0_1"/>
          <p:cNvSpPr/>
          <p:nvPr/>
        </p:nvSpPr>
        <p:spPr>
          <a:xfrm>
            <a:off x="5386680" y="1748160"/>
            <a:ext cx="25441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+4000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Google Shape;706;g364d9d40898_0_1"/>
          <p:cNvSpPr/>
          <p:nvPr/>
        </p:nvSpPr>
        <p:spPr>
          <a:xfrm>
            <a:off x="1764360" y="3967560"/>
            <a:ext cx="194112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+350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Google Shape;707;g364d9d40898_0_1"/>
          <p:cNvSpPr/>
          <p:nvPr/>
        </p:nvSpPr>
        <p:spPr>
          <a:xfrm>
            <a:off x="2483280" y="6273000"/>
            <a:ext cx="11167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25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Google Shape;708;g364d9d40898_0_1"/>
          <p:cNvSpPr/>
          <p:nvPr/>
        </p:nvSpPr>
        <p:spPr>
          <a:xfrm>
            <a:off x="5706720" y="6299640"/>
            <a:ext cx="1624320" cy="26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729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+32</a:t>
            </a:r>
            <a:endParaRPr b="0" lang="pt-BR" sz="7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Google Shape;709;g364d9d40898_0_1"/>
          <p:cNvSpPr/>
          <p:nvPr/>
        </p:nvSpPr>
        <p:spPr>
          <a:xfrm>
            <a:off x="5065920" y="4020840"/>
            <a:ext cx="148824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63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+80</a:t>
            </a:r>
            <a:endParaRPr b="0" lang="pt-BR" sz="6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" name="Google Shape;710;g364d9d40898_0_1"/>
          <p:cNvSpPr/>
          <p:nvPr/>
        </p:nvSpPr>
        <p:spPr>
          <a:xfrm>
            <a:off x="3732480" y="4265280"/>
            <a:ext cx="67932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Google Shape;711;g364d9d40898_0_1"/>
          <p:cNvSpPr/>
          <p:nvPr/>
        </p:nvSpPr>
        <p:spPr>
          <a:xfrm>
            <a:off x="6616800" y="4289760"/>
            <a:ext cx="156384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3609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bilhões</a:t>
            </a:r>
            <a:endParaRPr b="0" lang="pt-BR" sz="36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Google Shape;712;g364d9d40898_0_1"/>
          <p:cNvSpPr/>
          <p:nvPr/>
        </p:nvSpPr>
        <p:spPr>
          <a:xfrm>
            <a:off x="5627880" y="2602440"/>
            <a:ext cx="20624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marcas que confiam na Blip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Google Shape;713;g364d9d40898_0_1"/>
          <p:cNvSpPr/>
          <p:nvPr/>
        </p:nvSpPr>
        <p:spPr>
          <a:xfrm>
            <a:off x="1872720" y="4856040"/>
            <a:ext cx="256572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contatos inteligentes criados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Google Shape;714;g364d9d40898_0_1"/>
          <p:cNvSpPr/>
          <p:nvPr/>
        </p:nvSpPr>
        <p:spPr>
          <a:xfrm>
            <a:off x="1670400" y="7259040"/>
            <a:ext cx="295020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anos de expertise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Google Shape;715;g364d9d40898_0_1"/>
          <p:cNvSpPr/>
          <p:nvPr/>
        </p:nvSpPr>
        <p:spPr>
          <a:xfrm>
            <a:off x="5175000" y="7276680"/>
            <a:ext cx="295020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57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países</a:t>
            </a:r>
            <a:endParaRPr b="0" lang="pt-BR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Google Shape;716;g364d9d40898_0_1"/>
          <p:cNvSpPr/>
          <p:nvPr/>
        </p:nvSpPr>
        <p:spPr>
          <a:xfrm>
            <a:off x="5430240" y="4873680"/>
            <a:ext cx="256572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mensagens trocadas</a:t>
            </a:r>
            <a:endParaRPr b="0" lang="pt-BR" sz="22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Google Shape;717;g364d9d40898_0_1"/>
          <p:cNvSpPr/>
          <p:nvPr/>
        </p:nvSpPr>
        <p:spPr>
          <a:xfrm>
            <a:off x="2851200" y="1648440"/>
            <a:ext cx="1742400" cy="659520"/>
          </a:xfrm>
          <a:custGeom>
            <a:avLst/>
            <a:gdLst>
              <a:gd name="textAreaLeft" fmla="*/ 0 w 1742400"/>
              <a:gd name="textAreaRight" fmla="*/ 1742760 w 1742400"/>
              <a:gd name="textAreaTop" fmla="*/ 0 h 659520"/>
              <a:gd name="textAreaBottom" fmla="*/ 659880 h 659520"/>
            </a:gdLst>
            <a:ahLst/>
            <a:cxnLst/>
            <a:rect l="textAreaLeft" t="textAreaTop" r="textAreaRight" b="textAreaBottom"/>
            <a:pathLst>
              <a:path w="1899539" h="719201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Google Shape;718;g364d9d40898_0_1"/>
          <p:cNvSpPr/>
          <p:nvPr/>
        </p:nvSpPr>
        <p:spPr>
          <a:xfrm>
            <a:off x="9374760" y="3976560"/>
            <a:ext cx="1646640" cy="1646640"/>
          </a:xfrm>
          <a:custGeom>
            <a:avLst/>
            <a:gdLst>
              <a:gd name="textAreaLeft" fmla="*/ 0 w 1646640"/>
              <a:gd name="textAreaRight" fmla="*/ 1647000 w 1646640"/>
              <a:gd name="textAreaTop" fmla="*/ 0 h 1646640"/>
              <a:gd name="textAreaBottom" fmla="*/ 1647000 h 1646640"/>
            </a:gdLst>
            <a:ahLst/>
            <a:cxnLst/>
            <a:rect l="textAreaLeft" t="textAreaTop" r="textAreaRight" b="textAreaBottom"/>
            <a:pathLst>
              <a:path w="2124964" h="2124964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Google Shape;719;g364d9d40898_0_1"/>
          <p:cNvSpPr/>
          <p:nvPr/>
        </p:nvSpPr>
        <p:spPr>
          <a:xfrm>
            <a:off x="8927640" y="1438200"/>
            <a:ext cx="244152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894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+58</a:t>
            </a:r>
            <a:endParaRPr b="0" lang="pt-BR" sz="89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Google Shape;720;g364d9d40898_0_1"/>
          <p:cNvSpPr/>
          <p:nvPr/>
        </p:nvSpPr>
        <p:spPr>
          <a:xfrm>
            <a:off x="8917920" y="2956320"/>
            <a:ext cx="246132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24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usuários mensais</a:t>
            </a:r>
            <a:endParaRPr b="0" lang="pt-BR" sz="2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Google Shape;721;g364d9d40898_0_1"/>
          <p:cNvSpPr/>
          <p:nvPr/>
        </p:nvSpPr>
        <p:spPr>
          <a:xfrm>
            <a:off x="9304200" y="2606040"/>
            <a:ext cx="16880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tabLst>
                <a:tab algn="l" pos="0"/>
              </a:tabLst>
            </a:pPr>
            <a:r>
              <a:rPr b="1" lang="en-US" sz="308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MILHÕES</a:t>
            </a:r>
            <a:endParaRPr b="0" lang="pt-BR" sz="30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Google Shape;722;g364d9d40898_0_1"/>
          <p:cNvSpPr/>
          <p:nvPr/>
        </p:nvSpPr>
        <p:spPr>
          <a:xfrm>
            <a:off x="8862120" y="7078320"/>
            <a:ext cx="266796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323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escritórios</a:t>
            </a:r>
            <a:endParaRPr b="0" lang="pt-BR" sz="3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Google Shape;723;g364d9d40898_0_1"/>
          <p:cNvSpPr/>
          <p:nvPr/>
        </p:nvSpPr>
        <p:spPr>
          <a:xfrm>
            <a:off x="9573480" y="6627960"/>
            <a:ext cx="604440" cy="396000"/>
          </a:xfrm>
          <a:custGeom>
            <a:avLst/>
            <a:gdLst>
              <a:gd name="textAreaLeft" fmla="*/ 0 w 604440"/>
              <a:gd name="textAreaRight" fmla="*/ 604800 w 60444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Google Shape;724;g364d9d40898_0_1"/>
          <p:cNvSpPr/>
          <p:nvPr/>
        </p:nvSpPr>
        <p:spPr>
          <a:xfrm>
            <a:off x="8981640" y="6627960"/>
            <a:ext cx="517320" cy="396000"/>
          </a:xfrm>
          <a:custGeom>
            <a:avLst/>
            <a:gdLst>
              <a:gd name="textAreaLeft" fmla="*/ 0 w 517320"/>
              <a:gd name="textAreaRight" fmla="*/ 517680 w 51732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596900" h="456819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Google Shape;725;g364d9d40898_0_1"/>
          <p:cNvSpPr/>
          <p:nvPr/>
        </p:nvSpPr>
        <p:spPr>
          <a:xfrm>
            <a:off x="10931400" y="6604200"/>
            <a:ext cx="604440" cy="396000"/>
          </a:xfrm>
          <a:custGeom>
            <a:avLst/>
            <a:gdLst>
              <a:gd name="textAreaLeft" fmla="*/ 0 w 604440"/>
              <a:gd name="textAreaRight" fmla="*/ 604800 w 60444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97103" h="456819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>
              <a:fillRect r="-14711"/>
            </a:stretch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Google Shape;726;g364d9d40898_0_1"/>
          <p:cNvSpPr/>
          <p:nvPr/>
        </p:nvSpPr>
        <p:spPr>
          <a:xfrm>
            <a:off x="10252080" y="6604200"/>
            <a:ext cx="556560" cy="396000"/>
          </a:xfrm>
          <a:custGeom>
            <a:avLst/>
            <a:gdLst>
              <a:gd name="textAreaLeft" fmla="*/ 0 w 556560"/>
              <a:gd name="textAreaRight" fmla="*/ 556920 w 556560"/>
              <a:gd name="textAreaTop" fmla="*/ 0 h 396000"/>
              <a:gd name="textAreaBottom" fmla="*/ 396360 h 396000"/>
            </a:gdLst>
            <a:ahLst/>
            <a:cxnLst/>
            <a:rect l="textAreaLeft" t="textAreaTop" r="textAreaRight" b="textAreaBottom"/>
            <a:pathLst>
              <a:path w="641858" h="456819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Google Shape;727;g364d9d40898_0_1"/>
          <p:cNvSpPr/>
          <p:nvPr/>
        </p:nvSpPr>
        <p:spPr>
          <a:xfrm>
            <a:off x="1375560" y="8684280"/>
            <a:ext cx="10566720" cy="6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201747"/>
                </a:solidFill>
                <a:effectLst/>
                <a:uFillTx/>
                <a:latin typeface="Maven Pro"/>
                <a:ea typeface="Maven Pro"/>
              </a:rPr>
              <a:t>Mais de 4000 marcas clientes. Entre elas, atendemos 240 das 500 maiores empresas (multi-indústrias</a:t>
            </a:r>
            <a:endParaRPr b="0" lang="pt-BR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8" name="Google Shape;728;g364d9d40898_0_1" descr=""/>
          <p:cNvPicPr/>
          <p:nvPr/>
        </p:nvPicPr>
        <p:blipFill>
          <a:blip r:embed="rId9"/>
          <a:srcRect l="4732" t="0" r="0" b="3156"/>
          <a:stretch/>
        </p:blipFill>
        <p:spPr>
          <a:xfrm rot="5400000">
            <a:off x="14439240" y="-1534320"/>
            <a:ext cx="2526120" cy="599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4e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737;g364d9d40898_0_65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70" name="Google Shape;738;g364d9d40898_0_65"/>
          <p:cNvGrpSpPr/>
          <p:nvPr/>
        </p:nvGrpSpPr>
        <p:grpSpPr>
          <a:xfrm>
            <a:off x="9211680" y="3593160"/>
            <a:ext cx="3796920" cy="4012920"/>
            <a:chOff x="9211680" y="3593160"/>
            <a:chExt cx="3796920" cy="4012920"/>
          </a:xfrm>
        </p:grpSpPr>
        <p:sp>
          <p:nvSpPr>
            <p:cNvPr id="571" name="Google Shape;739;g364d9d40898_0_65"/>
            <p:cNvSpPr/>
            <p:nvPr/>
          </p:nvSpPr>
          <p:spPr>
            <a:xfrm>
              <a:off x="9211680" y="359316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2" name="Google Shape;740;g364d9d40898_0_65"/>
            <p:cNvSpPr/>
            <p:nvPr/>
          </p:nvSpPr>
          <p:spPr>
            <a:xfrm>
              <a:off x="10364760" y="5329440"/>
              <a:ext cx="546120" cy="54936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549360"/>
                <a:gd name="textAreaBottom" fmla="*/ 549720 h 549360"/>
              </a:gdLst>
              <a:ahLst/>
              <a:cxnLst/>
              <a:rect l="textAreaLeft" t="textAreaTop" r="textAreaRight" b="textAreaBottom"/>
              <a:pathLst>
                <a:path w="728472" h="732917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" name="Google Shape;741;g364d9d40898_0_65"/>
            <p:cNvSpPr/>
            <p:nvPr/>
          </p:nvSpPr>
          <p:spPr>
            <a:xfrm>
              <a:off x="11249280" y="6096240"/>
              <a:ext cx="546120" cy="59832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598320"/>
                <a:gd name="textAreaBottom" fmla="*/ 598680 h 598320"/>
              </a:gdLst>
              <a:ahLst/>
              <a:cxnLst/>
              <a:rect l="textAreaLeft" t="textAreaTop" r="textAreaRight" b="textAreaBottom"/>
              <a:pathLst>
                <a:path w="728472" h="798195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742;g364d9d40898_0_65"/>
            <p:cNvSpPr/>
            <p:nvPr/>
          </p:nvSpPr>
          <p:spPr>
            <a:xfrm>
              <a:off x="10012320" y="4337280"/>
              <a:ext cx="2195640" cy="437040"/>
            </a:xfrm>
            <a:custGeom>
              <a:avLst/>
              <a:gdLst>
                <a:gd name="textAreaLeft" fmla="*/ 0 w 2195640"/>
                <a:gd name="textAreaRight" fmla="*/ 2196000 w 219564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2927985" h="583311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" name="Google Shape;743;g364d9d40898_0_65"/>
            <p:cNvSpPr/>
            <p:nvPr/>
          </p:nvSpPr>
          <p:spPr>
            <a:xfrm>
              <a:off x="11294640" y="5376240"/>
              <a:ext cx="455400" cy="45612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456120"/>
                <a:gd name="textAreaBottom" fmla="*/ 456480 h 456120"/>
              </a:gdLst>
              <a:ahLst/>
              <a:cxnLst/>
              <a:rect l="textAreaLeft" t="textAreaTop" r="textAreaRight" b="textAreaBottom"/>
              <a:pathLst>
                <a:path w="607441" h="608457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744;g364d9d40898_0_65"/>
            <p:cNvSpPr/>
            <p:nvPr/>
          </p:nvSpPr>
          <p:spPr>
            <a:xfrm>
              <a:off x="10410120" y="6167520"/>
              <a:ext cx="455400" cy="45612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456120"/>
                <a:gd name="textAreaBottom" fmla="*/ 456480 h 456120"/>
              </a:gdLst>
              <a:ahLst/>
              <a:cxnLst/>
              <a:rect l="textAreaLeft" t="textAreaTop" r="textAreaRight" b="textAreaBottom"/>
              <a:pathLst>
                <a:path w="607441" h="608584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7" name="Google Shape;745;g364d9d40898_0_65"/>
          <p:cNvGrpSpPr/>
          <p:nvPr/>
        </p:nvGrpSpPr>
        <p:grpSpPr>
          <a:xfrm>
            <a:off x="1346040" y="3593160"/>
            <a:ext cx="3796920" cy="4012920"/>
            <a:chOff x="1346040" y="3593160"/>
            <a:chExt cx="3796920" cy="4012920"/>
          </a:xfrm>
        </p:grpSpPr>
        <p:sp>
          <p:nvSpPr>
            <p:cNvPr id="578" name="Google Shape;746;g364d9d40898_0_65"/>
            <p:cNvSpPr/>
            <p:nvPr/>
          </p:nvSpPr>
          <p:spPr>
            <a:xfrm>
              <a:off x="1346040" y="359316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" name="Google Shape;747;g364d9d40898_0_65"/>
            <p:cNvSpPr/>
            <p:nvPr/>
          </p:nvSpPr>
          <p:spPr>
            <a:xfrm>
              <a:off x="1991520" y="4194720"/>
              <a:ext cx="2455920" cy="750600"/>
            </a:xfrm>
            <a:custGeom>
              <a:avLst/>
              <a:gdLst>
                <a:gd name="textAreaLeft" fmla="*/ 0 w 2455920"/>
                <a:gd name="textAreaRight" fmla="*/ 2456280 w 2455920"/>
                <a:gd name="textAreaTop" fmla="*/ 0 h 750600"/>
                <a:gd name="textAreaBottom" fmla="*/ 750960 h 750600"/>
              </a:gdLst>
              <a:ahLst/>
              <a:cxnLst/>
              <a:rect l="textAreaLeft" t="textAreaTop" r="textAreaRight" b="textAreaBottom"/>
              <a:pathLst>
                <a:path w="3275203" h="1001268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748;g364d9d40898_0_65"/>
            <p:cNvSpPr/>
            <p:nvPr/>
          </p:nvSpPr>
          <p:spPr>
            <a:xfrm>
              <a:off x="1993320" y="5414040"/>
              <a:ext cx="2452680" cy="361800"/>
            </a:xfrm>
            <a:custGeom>
              <a:avLst/>
              <a:gdLst>
                <a:gd name="textAreaLeft" fmla="*/ 0 w 2452680"/>
                <a:gd name="textAreaRight" fmla="*/ 2453040 w 2452680"/>
                <a:gd name="textAreaTop" fmla="*/ 0 h 361800"/>
                <a:gd name="textAreaBottom" fmla="*/ 362160 h 361800"/>
              </a:gdLst>
              <a:ahLst/>
              <a:cxnLst/>
              <a:rect l="textAreaLeft" t="textAreaTop" r="textAreaRight" b="textAreaBottom"/>
              <a:pathLst>
                <a:path w="3270504" h="482727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" name="Google Shape;749;g364d9d40898_0_65"/>
            <p:cNvSpPr/>
            <p:nvPr/>
          </p:nvSpPr>
          <p:spPr>
            <a:xfrm>
              <a:off x="2468520" y="6006600"/>
              <a:ext cx="1501560" cy="750600"/>
            </a:xfrm>
            <a:custGeom>
              <a:avLst/>
              <a:gdLst>
                <a:gd name="textAreaLeft" fmla="*/ 0 w 1501560"/>
                <a:gd name="textAreaRight" fmla="*/ 1501920 w 1501560"/>
                <a:gd name="textAreaTop" fmla="*/ 0 h 750600"/>
                <a:gd name="textAreaBottom" fmla="*/ 750960 h 750600"/>
              </a:gdLst>
              <a:ahLst/>
              <a:cxnLst/>
              <a:rect l="textAreaLeft" t="textAreaTop" r="textAreaRight" b="textAreaBottom"/>
              <a:pathLst>
                <a:path w="2002536" h="1001268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2" name="Google Shape;750;g364d9d40898_0_65"/>
          <p:cNvGrpSpPr/>
          <p:nvPr/>
        </p:nvGrpSpPr>
        <p:grpSpPr>
          <a:xfrm>
            <a:off x="13144320" y="3596400"/>
            <a:ext cx="3796920" cy="4012920"/>
            <a:chOff x="13144320" y="3596400"/>
            <a:chExt cx="3796920" cy="4012920"/>
          </a:xfrm>
        </p:grpSpPr>
        <p:sp>
          <p:nvSpPr>
            <p:cNvPr id="583" name="Google Shape;751;g364d9d40898_0_65"/>
            <p:cNvSpPr/>
            <p:nvPr/>
          </p:nvSpPr>
          <p:spPr>
            <a:xfrm>
              <a:off x="13144320" y="359640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" name="Google Shape;752;g364d9d40898_0_65"/>
            <p:cNvSpPr/>
            <p:nvPr/>
          </p:nvSpPr>
          <p:spPr>
            <a:xfrm>
              <a:off x="14736960" y="5449680"/>
              <a:ext cx="611640" cy="623160"/>
            </a:xfrm>
            <a:custGeom>
              <a:avLst/>
              <a:gdLst>
                <a:gd name="textAreaLeft" fmla="*/ 0 w 611640"/>
                <a:gd name="textAreaRight" fmla="*/ 612000 w 611640"/>
                <a:gd name="textAreaTop" fmla="*/ 0 h 623160"/>
                <a:gd name="textAreaBottom" fmla="*/ 623520 h 623160"/>
              </a:gdLst>
              <a:ahLst/>
              <a:cxnLst/>
              <a:rect l="textAreaLeft" t="textAreaTop" r="textAreaRight" b="textAreaBottom"/>
              <a:pathLst>
                <a:path w="816102" h="831469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" name="Google Shape;753;g364d9d40898_0_65"/>
            <p:cNvSpPr/>
            <p:nvPr/>
          </p:nvSpPr>
          <p:spPr>
            <a:xfrm>
              <a:off x="14073120" y="6314400"/>
              <a:ext cx="1939680" cy="58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tabLst>
                  <a:tab algn="l" pos="0"/>
                </a:tabLst>
              </a:pPr>
              <a:r>
                <a:rPr b="0" lang="en-US" sz="1600" strike="noStrike" u="none">
                  <a:solidFill>
                    <a:srgbClr val="201747"/>
                  </a:solidFill>
                  <a:effectLst/>
                  <a:uFillTx/>
                  <a:latin typeface="Maven Pro"/>
                  <a:ea typeface="Maven Pro"/>
                </a:rPr>
                <a:t>Apple Messages for Business</a:t>
              </a:r>
              <a:endPara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" name="Google Shape;754;g364d9d40898_0_65"/>
            <p:cNvSpPr/>
            <p:nvPr/>
          </p:nvSpPr>
          <p:spPr>
            <a:xfrm>
              <a:off x="13981680" y="4034160"/>
              <a:ext cx="2122560" cy="1060920"/>
            </a:xfrm>
            <a:custGeom>
              <a:avLst/>
              <a:gdLst>
                <a:gd name="textAreaLeft" fmla="*/ 0 w 2122560"/>
                <a:gd name="textAreaRight" fmla="*/ 2122920 w 2122560"/>
                <a:gd name="textAreaTop" fmla="*/ 0 h 1060920"/>
                <a:gd name="textAreaBottom" fmla="*/ 1061280 h 1060920"/>
              </a:gdLst>
              <a:ahLst/>
              <a:cxnLst/>
              <a:rect l="textAreaLeft" t="textAreaTop" r="textAreaRight" b="textAreaBottom"/>
              <a:pathLst>
                <a:path w="2830449" h="1415161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7" name="Google Shape;755;g364d9d40898_0_65"/>
          <p:cNvGrpSpPr/>
          <p:nvPr/>
        </p:nvGrpSpPr>
        <p:grpSpPr>
          <a:xfrm>
            <a:off x="5279040" y="3596400"/>
            <a:ext cx="3796920" cy="4012920"/>
            <a:chOff x="5279040" y="3596400"/>
            <a:chExt cx="3796920" cy="4012920"/>
          </a:xfrm>
        </p:grpSpPr>
        <p:sp>
          <p:nvSpPr>
            <p:cNvPr id="588" name="Google Shape;756;g364d9d40898_0_65"/>
            <p:cNvSpPr/>
            <p:nvPr/>
          </p:nvSpPr>
          <p:spPr>
            <a:xfrm>
              <a:off x="5279040" y="3596400"/>
              <a:ext cx="3796920" cy="4012920"/>
            </a:xfrm>
            <a:custGeom>
              <a:avLst/>
              <a:gdLst>
                <a:gd name="textAreaLeft" fmla="*/ 0 w 3796920"/>
                <a:gd name="textAreaRight" fmla="*/ 3797280 w 3796920"/>
                <a:gd name="textAreaTop" fmla="*/ 0 h 4012920"/>
                <a:gd name="textAreaBottom" fmla="*/ 4013280 h 4012920"/>
              </a:gdLst>
              <a:ahLst/>
              <a:cxnLst/>
              <a:rect l="textAreaLeft" t="textAreaTop" r="textAreaRight" b="textAreaBottom"/>
              <a:pathLst>
                <a:path w="5063236" h="5351145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" name="Google Shape;757;g364d9d40898_0_65"/>
            <p:cNvSpPr/>
            <p:nvPr/>
          </p:nvSpPr>
          <p:spPr>
            <a:xfrm>
              <a:off x="5949360" y="4310640"/>
              <a:ext cx="2455920" cy="518760"/>
            </a:xfrm>
            <a:custGeom>
              <a:avLst/>
              <a:gdLst>
                <a:gd name="textAreaLeft" fmla="*/ 0 w 2455920"/>
                <a:gd name="textAreaRight" fmla="*/ 2456280 w 2455920"/>
                <a:gd name="textAreaTop" fmla="*/ 0 h 518760"/>
                <a:gd name="textAreaBottom" fmla="*/ 519120 h 518760"/>
              </a:gdLst>
              <a:ahLst/>
              <a:cxnLst/>
              <a:rect l="textAreaLeft" t="textAreaTop" r="textAreaRight" b="textAreaBottom"/>
              <a:pathLst>
                <a:path w="3275203" h="692023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Google Shape;758;g364d9d40898_0_65"/>
            <p:cNvSpPr/>
            <p:nvPr/>
          </p:nvSpPr>
          <p:spPr>
            <a:xfrm>
              <a:off x="6246000" y="5848920"/>
              <a:ext cx="1863000" cy="1181880"/>
            </a:xfrm>
            <a:custGeom>
              <a:avLst/>
              <a:gdLst>
                <a:gd name="textAreaLeft" fmla="*/ 0 w 1863000"/>
                <a:gd name="textAreaRight" fmla="*/ 1863360 w 1863000"/>
                <a:gd name="textAreaTop" fmla="*/ 0 h 1181880"/>
                <a:gd name="textAreaBottom" fmla="*/ 1182240 h 1181880"/>
              </a:gdLst>
              <a:ahLst/>
              <a:cxnLst/>
              <a:rect l="textAreaLeft" t="textAreaTop" r="textAreaRight" b="textAreaBottom"/>
              <a:pathLst>
                <a:path w="2484628" h="1576451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" name="Google Shape;759;g364d9d40898_0_65"/>
            <p:cNvSpPr/>
            <p:nvPr/>
          </p:nvSpPr>
          <p:spPr>
            <a:xfrm>
              <a:off x="6079680" y="5096160"/>
              <a:ext cx="2195640" cy="589320"/>
            </a:xfrm>
            <a:custGeom>
              <a:avLst/>
              <a:gdLst>
                <a:gd name="textAreaLeft" fmla="*/ 0 w 2195640"/>
                <a:gd name="textAreaRight" fmla="*/ 2196000 w 2195640"/>
                <a:gd name="textAreaTop" fmla="*/ 0 h 589320"/>
                <a:gd name="textAreaBottom" fmla="*/ 589680 h 589320"/>
              </a:gdLst>
              <a:ahLst/>
              <a:cxnLst/>
              <a:rect l="textAreaLeft" t="textAreaTop" r="textAreaRight" b="textAreaBottom"/>
              <a:pathLst>
                <a:path w="2927985" h="786384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2" name="Google Shape;760;g364d9d40898_0_65"/>
          <p:cNvSpPr/>
          <p:nvPr/>
        </p:nvSpPr>
        <p:spPr>
          <a:xfrm>
            <a:off x="8430840" y="8723880"/>
            <a:ext cx="1426320" cy="533880"/>
          </a:xfrm>
          <a:custGeom>
            <a:avLst/>
            <a:gdLst>
              <a:gd name="textAreaLeft" fmla="*/ 0 w 1426320"/>
              <a:gd name="textAreaRight" fmla="*/ 1426680 w 1426320"/>
              <a:gd name="textAreaTop" fmla="*/ 0 h 533880"/>
              <a:gd name="textAreaBottom" fmla="*/ 534240 h 533880"/>
            </a:gdLst>
            <a:ahLst/>
            <a:cxnLst/>
            <a:rect l="textAreaLeft" t="textAreaTop" r="textAreaRight" b="textAreaBottom"/>
            <a:pathLst>
              <a:path w="1426579" h="534319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Google Shape;761;g364d9d40898_0_65"/>
          <p:cNvSpPr/>
          <p:nvPr/>
        </p:nvSpPr>
        <p:spPr>
          <a:xfrm>
            <a:off x="1284840" y="2292120"/>
            <a:ext cx="1541268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Somos aliados de gigantes globais:</a:t>
            </a:r>
            <a:endParaRPr b="0" lang="pt-BR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4" name="Google Shape;762;g364d9d40898_0_65" descr=""/>
          <p:cNvPicPr/>
          <p:nvPr/>
        </p:nvPicPr>
        <p:blipFill>
          <a:blip r:embed="rId15"/>
          <a:stretch/>
        </p:blipFill>
        <p:spPr>
          <a:xfrm>
            <a:off x="12589920" y="8222040"/>
            <a:ext cx="5697720" cy="190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5" name="Google Shape;763;g364d9d40898_0_65" descr=""/>
          <p:cNvPicPr/>
          <p:nvPr/>
        </p:nvPicPr>
        <p:blipFill>
          <a:blip r:embed="rId16"/>
          <a:srcRect l="3920" t="27825" r="0" b="0"/>
          <a:stretch/>
        </p:blipFill>
        <p:spPr>
          <a:xfrm>
            <a:off x="0" y="0"/>
            <a:ext cx="5278680" cy="213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772;g364d9d40898_0_98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7" name="Google Shape;773;g364d9d40898_0_98"/>
          <p:cNvGrpSpPr/>
          <p:nvPr/>
        </p:nvGrpSpPr>
        <p:grpSpPr>
          <a:xfrm>
            <a:off x="1006200" y="2923920"/>
            <a:ext cx="3670920" cy="3101040"/>
            <a:chOff x="1006200" y="2923920"/>
            <a:chExt cx="3670920" cy="3101040"/>
          </a:xfrm>
        </p:grpSpPr>
        <p:sp>
          <p:nvSpPr>
            <p:cNvPr id="598" name="Google Shape;774;g364d9d40898_0_98"/>
            <p:cNvSpPr/>
            <p:nvPr/>
          </p:nvSpPr>
          <p:spPr>
            <a:xfrm>
              <a:off x="1006200" y="292392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Google Shape;775;g364d9d40898_0_98"/>
            <p:cNvSpPr/>
            <p:nvPr/>
          </p:nvSpPr>
          <p:spPr>
            <a:xfrm>
              <a:off x="2508840" y="3795120"/>
              <a:ext cx="808560" cy="60300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603000"/>
                <a:gd name="textAreaBottom" fmla="*/ 603360 h 603000"/>
              </a:gdLst>
              <a:ahLst/>
              <a:cxnLst/>
              <a:rect l="textAreaLeft" t="textAreaTop" r="textAreaRight" b="textAreaBottom"/>
              <a:pathLst>
                <a:path w="1078357" h="804418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" name="Google Shape;776;g364d9d40898_0_98"/>
            <p:cNvSpPr/>
            <p:nvPr/>
          </p:nvSpPr>
          <p:spPr>
            <a:xfrm>
              <a:off x="3738240" y="3811320"/>
              <a:ext cx="573480" cy="57096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570960"/>
                <a:gd name="textAreaBottom" fmla="*/ 571320 h 570960"/>
              </a:gdLst>
              <a:ahLst/>
              <a:cxnLst/>
              <a:rect l="textAreaLeft" t="textAreaTop" r="textAreaRight" b="textAreaBottom"/>
              <a:pathLst>
                <a:path w="765175" h="76200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" name="Google Shape;777;g364d9d40898_0_98"/>
            <p:cNvSpPr/>
            <p:nvPr/>
          </p:nvSpPr>
          <p:spPr>
            <a:xfrm>
              <a:off x="1368000" y="3780720"/>
              <a:ext cx="894600" cy="632160"/>
            </a:xfrm>
            <a:custGeom>
              <a:avLst/>
              <a:gdLst>
                <a:gd name="textAreaLeft" fmla="*/ 0 w 894600"/>
                <a:gd name="textAreaRight" fmla="*/ 894960 w 894600"/>
                <a:gd name="textAreaTop" fmla="*/ 0 h 632160"/>
                <a:gd name="textAreaBottom" fmla="*/ 632520 h 632160"/>
              </a:gdLst>
              <a:ahLst/>
              <a:cxnLst/>
              <a:rect l="textAreaLeft" t="textAreaTop" r="textAreaRight" b="textAreaBottom"/>
              <a:pathLst>
                <a:path w="1193419" h="84328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" name="Google Shape;778;g364d9d40898_0_98"/>
            <p:cNvSpPr/>
            <p:nvPr/>
          </p:nvSpPr>
          <p:spPr>
            <a:xfrm>
              <a:off x="1582560" y="4623480"/>
              <a:ext cx="651240" cy="556200"/>
            </a:xfrm>
            <a:custGeom>
              <a:avLst/>
              <a:gdLst>
                <a:gd name="textAreaLeft" fmla="*/ 0 w 651240"/>
                <a:gd name="textAreaRight" fmla="*/ 651600 w 651240"/>
                <a:gd name="textAreaTop" fmla="*/ 0 h 556200"/>
                <a:gd name="textAreaBottom" fmla="*/ 556560 h 556200"/>
              </a:gdLst>
              <a:ahLst/>
              <a:cxnLst/>
              <a:rect l="textAreaLeft" t="textAreaTop" r="textAreaRight" b="textAreaBottom"/>
              <a:pathLst>
                <a:path w="868807" h="742315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" name="Google Shape;779;g364d9d40898_0_98"/>
            <p:cNvSpPr/>
            <p:nvPr/>
          </p:nvSpPr>
          <p:spPr>
            <a:xfrm>
              <a:off x="2503800" y="4729680"/>
              <a:ext cx="1626840" cy="344160"/>
            </a:xfrm>
            <a:custGeom>
              <a:avLst/>
              <a:gdLst>
                <a:gd name="textAreaLeft" fmla="*/ 0 w 1626840"/>
                <a:gd name="textAreaRight" fmla="*/ 1627200 w 1626840"/>
                <a:gd name="textAreaTop" fmla="*/ 0 h 344160"/>
                <a:gd name="textAreaBottom" fmla="*/ 344520 h 344160"/>
              </a:gdLst>
              <a:ahLst/>
              <a:cxnLst/>
              <a:rect l="textAreaLeft" t="textAreaTop" r="textAreaRight" b="textAreaBottom"/>
              <a:pathLst>
                <a:path w="2169541" h="459359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" name="Google Shape;780;g364d9d40898_0_98"/>
            <p:cNvSpPr/>
            <p:nvPr/>
          </p:nvSpPr>
          <p:spPr>
            <a:xfrm>
              <a:off x="1351080" y="5357160"/>
              <a:ext cx="1827000" cy="372960"/>
            </a:xfrm>
            <a:custGeom>
              <a:avLst/>
              <a:gdLst>
                <a:gd name="textAreaLeft" fmla="*/ 0 w 1827000"/>
                <a:gd name="textAreaRight" fmla="*/ 1827360 w 182700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2436241" h="497713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Google Shape;781;g364d9d40898_0_98"/>
            <p:cNvSpPr/>
            <p:nvPr/>
          </p:nvSpPr>
          <p:spPr>
            <a:xfrm>
              <a:off x="3555360" y="5146200"/>
              <a:ext cx="771480" cy="61704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617040"/>
                <a:gd name="textAreaBottom" fmla="*/ 617400 h 617040"/>
              </a:gdLst>
              <a:ahLst/>
              <a:cxnLst/>
              <a:rect l="textAreaLeft" t="textAreaTop" r="textAreaRight" b="textAreaBottom"/>
              <a:pathLst>
                <a:path w="1028954" h="823087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" name="Google Shape;782;g364d9d40898_0_98"/>
            <p:cNvSpPr/>
            <p:nvPr/>
          </p:nvSpPr>
          <p:spPr>
            <a:xfrm>
              <a:off x="125604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Auto 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7" name="Google Shape;783;g364d9d40898_0_98"/>
          <p:cNvGrpSpPr/>
          <p:nvPr/>
        </p:nvGrpSpPr>
        <p:grpSpPr>
          <a:xfrm>
            <a:off x="5193720" y="2923920"/>
            <a:ext cx="3674160" cy="3101040"/>
            <a:chOff x="5193720" y="2923920"/>
            <a:chExt cx="3674160" cy="3101040"/>
          </a:xfrm>
        </p:grpSpPr>
        <p:sp>
          <p:nvSpPr>
            <p:cNvPr id="608" name="Google Shape;784;g364d9d40898_0_98"/>
            <p:cNvSpPr/>
            <p:nvPr/>
          </p:nvSpPr>
          <p:spPr>
            <a:xfrm>
              <a:off x="519372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" name="Google Shape;785;g364d9d40898_0_98"/>
            <p:cNvSpPr/>
            <p:nvPr/>
          </p:nvSpPr>
          <p:spPr>
            <a:xfrm>
              <a:off x="7741440" y="3778920"/>
              <a:ext cx="852840" cy="332280"/>
            </a:xfrm>
            <a:custGeom>
              <a:avLst/>
              <a:gdLst>
                <a:gd name="textAreaLeft" fmla="*/ 0 w 852840"/>
                <a:gd name="textAreaRight" fmla="*/ 853200 w 852840"/>
                <a:gd name="textAreaTop" fmla="*/ 0 h 332280"/>
                <a:gd name="textAreaBottom" fmla="*/ 332640 h 332280"/>
              </a:gdLst>
              <a:ahLst/>
              <a:cxnLst/>
              <a:rect l="textAreaLeft" t="textAreaTop" r="textAreaRight" b="textAreaBottom"/>
              <a:pathLst>
                <a:path w="1137412" h="443611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" name="Google Shape;786;g364d9d40898_0_98"/>
            <p:cNvSpPr/>
            <p:nvPr/>
          </p:nvSpPr>
          <p:spPr>
            <a:xfrm>
              <a:off x="6470640" y="3759480"/>
              <a:ext cx="1136880" cy="371160"/>
            </a:xfrm>
            <a:custGeom>
              <a:avLst/>
              <a:gdLst>
                <a:gd name="textAreaLeft" fmla="*/ 0 w 1136880"/>
                <a:gd name="textAreaRight" fmla="*/ 1137240 w 1136880"/>
                <a:gd name="textAreaTop" fmla="*/ 0 h 371160"/>
                <a:gd name="textAreaBottom" fmla="*/ 371520 h 371160"/>
              </a:gdLst>
              <a:ahLst/>
              <a:cxnLst/>
              <a:rect l="textAreaLeft" t="textAreaTop" r="textAreaRight" b="textAreaBottom"/>
              <a:pathLst>
                <a:path w="1516507" h="495427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" name="Google Shape;787;g364d9d40898_0_98"/>
            <p:cNvSpPr/>
            <p:nvPr/>
          </p:nvSpPr>
          <p:spPr>
            <a:xfrm>
              <a:off x="5803200" y="5200200"/>
              <a:ext cx="975600" cy="351000"/>
            </a:xfrm>
            <a:custGeom>
              <a:avLst/>
              <a:gdLst>
                <a:gd name="textAreaLeft" fmla="*/ 0 w 975600"/>
                <a:gd name="textAreaRight" fmla="*/ 975960 w 975600"/>
                <a:gd name="textAreaTop" fmla="*/ 0 h 351000"/>
                <a:gd name="textAreaBottom" fmla="*/ 351360 h 351000"/>
              </a:gdLst>
              <a:ahLst/>
              <a:cxnLst/>
              <a:rect l="textAreaLeft" t="textAreaTop" r="textAreaRight" b="textAreaBottom"/>
              <a:pathLst>
                <a:path w="1301496" h="468503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788;g364d9d40898_0_98"/>
            <p:cNvSpPr/>
            <p:nvPr/>
          </p:nvSpPr>
          <p:spPr>
            <a:xfrm>
              <a:off x="5544360" y="4363200"/>
              <a:ext cx="1379880" cy="71424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714240"/>
                <a:gd name="textAreaBottom" fmla="*/ 714600 h 714240"/>
              </a:gdLst>
              <a:ahLst/>
              <a:cxnLst/>
              <a:rect l="textAreaLeft" t="textAreaTop" r="textAreaRight" b="textAreaBottom"/>
              <a:pathLst>
                <a:path w="1840357" h="952881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789;g364d9d40898_0_98"/>
            <p:cNvSpPr/>
            <p:nvPr/>
          </p:nvSpPr>
          <p:spPr>
            <a:xfrm>
              <a:off x="5475600" y="3592800"/>
              <a:ext cx="839520" cy="648000"/>
            </a:xfrm>
            <a:custGeom>
              <a:avLst/>
              <a:gdLst>
                <a:gd name="textAreaLeft" fmla="*/ 0 w 839520"/>
                <a:gd name="textAreaRight" fmla="*/ 839880 w 839520"/>
                <a:gd name="textAreaTop" fmla="*/ 0 h 648000"/>
                <a:gd name="textAreaBottom" fmla="*/ 648360 h 648000"/>
              </a:gdLst>
              <a:ahLst/>
              <a:cxnLst/>
              <a:rect l="textAreaLeft" t="textAreaTop" r="textAreaRight" b="textAreaBottom"/>
              <a:pathLst>
                <a:path w="1119886" h="864616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790;g364d9d40898_0_98"/>
            <p:cNvSpPr/>
            <p:nvPr/>
          </p:nvSpPr>
          <p:spPr>
            <a:xfrm>
              <a:off x="7306560" y="4940640"/>
              <a:ext cx="1047600" cy="24912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249120"/>
                <a:gd name="textAreaBottom" fmla="*/ 249480 h 249120"/>
              </a:gdLst>
              <a:ahLst/>
              <a:cxnLst/>
              <a:rect l="textAreaLeft" t="textAreaTop" r="textAreaRight" b="textAreaBottom"/>
              <a:pathLst>
                <a:path w="1397381" h="332486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791;g364d9d40898_0_98"/>
            <p:cNvSpPr/>
            <p:nvPr/>
          </p:nvSpPr>
          <p:spPr>
            <a:xfrm>
              <a:off x="7249680" y="5357160"/>
              <a:ext cx="1351080" cy="284040"/>
            </a:xfrm>
            <a:custGeom>
              <a:avLst/>
              <a:gdLst>
                <a:gd name="textAreaLeft" fmla="*/ 0 w 1351080"/>
                <a:gd name="textAreaRight" fmla="*/ 1351440 w 1351080"/>
                <a:gd name="textAreaTop" fmla="*/ 0 h 284040"/>
                <a:gd name="textAreaBottom" fmla="*/ 284400 h 284040"/>
              </a:gdLst>
              <a:ahLst/>
              <a:cxnLst/>
              <a:rect l="textAreaLeft" t="textAreaTop" r="textAreaRight" b="textAreaBottom"/>
              <a:pathLst>
                <a:path w="1802130" h="378968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792;g364d9d40898_0_98"/>
            <p:cNvSpPr/>
            <p:nvPr/>
          </p:nvSpPr>
          <p:spPr>
            <a:xfrm>
              <a:off x="7042680" y="4391280"/>
              <a:ext cx="1473120" cy="288360"/>
            </a:xfrm>
            <a:custGeom>
              <a:avLst/>
              <a:gdLst>
                <a:gd name="textAreaLeft" fmla="*/ 0 w 1473120"/>
                <a:gd name="textAreaRight" fmla="*/ 1473480 w 1473120"/>
                <a:gd name="textAreaTop" fmla="*/ 0 h 288360"/>
                <a:gd name="textAreaBottom" fmla="*/ 288720 h 288360"/>
              </a:gdLst>
              <a:ahLst/>
              <a:cxnLst/>
              <a:rect l="textAreaLeft" t="textAreaTop" r="textAreaRight" b="textAreaBottom"/>
              <a:pathLst>
                <a:path w="1964436" h="385191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793;g364d9d40898_0_98"/>
            <p:cNvSpPr/>
            <p:nvPr/>
          </p:nvSpPr>
          <p:spPr>
            <a:xfrm>
              <a:off x="545688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Utilidade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8" name="Google Shape;794;g364d9d40898_0_98"/>
          <p:cNvGrpSpPr/>
          <p:nvPr/>
        </p:nvGrpSpPr>
        <p:grpSpPr>
          <a:xfrm>
            <a:off x="9390240" y="2923920"/>
            <a:ext cx="3674160" cy="3101040"/>
            <a:chOff x="9390240" y="2923920"/>
            <a:chExt cx="3674160" cy="3101040"/>
          </a:xfrm>
        </p:grpSpPr>
        <p:sp>
          <p:nvSpPr>
            <p:cNvPr id="619" name="Google Shape;795;g364d9d40898_0_98"/>
            <p:cNvSpPr/>
            <p:nvPr/>
          </p:nvSpPr>
          <p:spPr>
            <a:xfrm>
              <a:off x="939024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796;g364d9d40898_0_98"/>
            <p:cNvSpPr/>
            <p:nvPr/>
          </p:nvSpPr>
          <p:spPr>
            <a:xfrm>
              <a:off x="10841760" y="3886920"/>
              <a:ext cx="853200" cy="351360"/>
            </a:xfrm>
            <a:custGeom>
              <a:avLst/>
              <a:gdLst>
                <a:gd name="textAreaLeft" fmla="*/ 0 w 853200"/>
                <a:gd name="textAreaRight" fmla="*/ 853560 w 853200"/>
                <a:gd name="textAreaTop" fmla="*/ 0 h 351360"/>
                <a:gd name="textAreaBottom" fmla="*/ 351720 h 351360"/>
              </a:gdLst>
              <a:ahLst/>
              <a:cxnLst/>
              <a:rect l="textAreaLeft" t="textAreaTop" r="textAreaRight" b="textAreaBottom"/>
              <a:pathLst>
                <a:path w="1138174" h="468757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797;g364d9d40898_0_98"/>
            <p:cNvSpPr/>
            <p:nvPr/>
          </p:nvSpPr>
          <p:spPr>
            <a:xfrm>
              <a:off x="9636480" y="3810960"/>
              <a:ext cx="821880" cy="391320"/>
            </a:xfrm>
            <a:custGeom>
              <a:avLst/>
              <a:gdLst>
                <a:gd name="textAreaLeft" fmla="*/ 0 w 821880"/>
                <a:gd name="textAreaRight" fmla="*/ 822240 w 821880"/>
                <a:gd name="textAreaTop" fmla="*/ 0 h 391320"/>
                <a:gd name="textAreaBottom" fmla="*/ 391680 h 391320"/>
              </a:gdLst>
              <a:ahLst/>
              <a:cxnLst/>
              <a:rect l="textAreaLeft" t="textAreaTop" r="textAreaRight" b="textAreaBottom"/>
              <a:pathLst>
                <a:path w="1096518" h="522224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798;g364d9d40898_0_98"/>
            <p:cNvSpPr/>
            <p:nvPr/>
          </p:nvSpPr>
          <p:spPr>
            <a:xfrm>
              <a:off x="9640080" y="4506840"/>
              <a:ext cx="961200" cy="240840"/>
            </a:xfrm>
            <a:custGeom>
              <a:avLst/>
              <a:gdLst>
                <a:gd name="textAreaLeft" fmla="*/ 0 w 961200"/>
                <a:gd name="textAreaRight" fmla="*/ 961560 w 961200"/>
                <a:gd name="textAreaTop" fmla="*/ 0 h 240840"/>
                <a:gd name="textAreaBottom" fmla="*/ 241200 h 240840"/>
              </a:gdLst>
              <a:ahLst/>
              <a:cxnLst/>
              <a:rect l="textAreaLeft" t="textAreaTop" r="textAreaRight" b="textAreaBottom"/>
              <a:pathLst>
                <a:path w="1281938" h="321564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799;g364d9d40898_0_98"/>
            <p:cNvSpPr/>
            <p:nvPr/>
          </p:nvSpPr>
          <p:spPr>
            <a:xfrm>
              <a:off x="9575280" y="5052240"/>
              <a:ext cx="1092960" cy="443160"/>
            </a:xfrm>
            <a:custGeom>
              <a:avLst/>
              <a:gdLst>
                <a:gd name="textAreaLeft" fmla="*/ 0 w 1092960"/>
                <a:gd name="textAreaRight" fmla="*/ 1093320 w 1092960"/>
                <a:gd name="textAreaTop" fmla="*/ 0 h 443160"/>
                <a:gd name="textAreaBottom" fmla="*/ 443520 h 443160"/>
              </a:gdLst>
              <a:ahLst/>
              <a:cxnLst/>
              <a:rect l="textAreaLeft" t="textAreaTop" r="textAreaRight" b="textAreaBottom"/>
              <a:pathLst>
                <a:path w="1457706" h="591185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800;g364d9d40898_0_98"/>
            <p:cNvSpPr/>
            <p:nvPr/>
          </p:nvSpPr>
          <p:spPr>
            <a:xfrm>
              <a:off x="10962720" y="5016600"/>
              <a:ext cx="618120" cy="470880"/>
            </a:xfrm>
            <a:custGeom>
              <a:avLst/>
              <a:gdLst>
                <a:gd name="textAreaLeft" fmla="*/ 0 w 618120"/>
                <a:gd name="textAreaRight" fmla="*/ 618480 w 618120"/>
                <a:gd name="textAreaTop" fmla="*/ 0 h 470880"/>
                <a:gd name="textAreaBottom" fmla="*/ 471240 h 470880"/>
              </a:gdLst>
              <a:ahLst/>
              <a:cxnLst/>
              <a:rect l="textAreaLeft" t="textAreaTop" r="textAreaRight" b="textAreaBottom"/>
              <a:pathLst>
                <a:path w="824865" h="628396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801;g364d9d40898_0_98"/>
            <p:cNvSpPr/>
            <p:nvPr/>
          </p:nvSpPr>
          <p:spPr>
            <a:xfrm>
              <a:off x="10859760" y="4500720"/>
              <a:ext cx="830520" cy="253440"/>
            </a:xfrm>
            <a:custGeom>
              <a:avLst/>
              <a:gdLst>
                <a:gd name="textAreaLeft" fmla="*/ 0 w 830520"/>
                <a:gd name="textAreaRight" fmla="*/ 830880 w 830520"/>
                <a:gd name="textAreaTop" fmla="*/ 0 h 253440"/>
                <a:gd name="textAreaBottom" fmla="*/ 253800 h 253440"/>
              </a:gdLst>
              <a:ahLst/>
              <a:cxnLst/>
              <a:rect l="textAreaLeft" t="textAreaTop" r="textAreaRight" b="textAreaBottom"/>
              <a:pathLst>
                <a:path w="1107948" h="338201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802;g364d9d40898_0_98"/>
            <p:cNvSpPr/>
            <p:nvPr/>
          </p:nvSpPr>
          <p:spPr>
            <a:xfrm>
              <a:off x="11869200" y="4489200"/>
              <a:ext cx="1115640" cy="267840"/>
            </a:xfrm>
            <a:custGeom>
              <a:avLst/>
              <a:gdLst>
                <a:gd name="textAreaLeft" fmla="*/ 0 w 1115640"/>
                <a:gd name="textAreaRight" fmla="*/ 1116000 w 1115640"/>
                <a:gd name="textAreaTop" fmla="*/ 0 h 267840"/>
                <a:gd name="textAreaBottom" fmla="*/ 268200 h 267840"/>
              </a:gdLst>
              <a:ahLst/>
              <a:cxnLst/>
              <a:rect l="textAreaLeft" t="textAreaTop" r="textAreaRight" b="textAreaBottom"/>
              <a:pathLst>
                <a:path w="1487932" h="357505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" name="Google Shape;803;g364d9d40898_0_98" descr="Ajinomoto Logo – PNG e Vetor – Download de Logo"/>
            <p:cNvSpPr/>
            <p:nvPr/>
          </p:nvSpPr>
          <p:spPr>
            <a:xfrm>
              <a:off x="12024000" y="4986000"/>
              <a:ext cx="805320" cy="589320"/>
            </a:xfrm>
            <a:custGeom>
              <a:avLst/>
              <a:gdLst>
                <a:gd name="textAreaLeft" fmla="*/ 0 w 805320"/>
                <a:gd name="textAreaRight" fmla="*/ 805680 w 805320"/>
                <a:gd name="textAreaTop" fmla="*/ 0 h 589320"/>
                <a:gd name="textAreaBottom" fmla="*/ 589680 h 589320"/>
              </a:gdLst>
              <a:ahLst/>
              <a:cxnLst/>
              <a:rect l="textAreaLeft" t="textAreaTop" r="textAreaRight" b="textAreaBottom"/>
              <a:pathLst>
                <a:path w="1074420" h="786003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804;g364d9d40898_0_98"/>
            <p:cNvSpPr/>
            <p:nvPr/>
          </p:nvSpPr>
          <p:spPr>
            <a:xfrm>
              <a:off x="11922120" y="3706920"/>
              <a:ext cx="927000" cy="542880"/>
            </a:xfrm>
            <a:custGeom>
              <a:avLst/>
              <a:gdLst>
                <a:gd name="textAreaLeft" fmla="*/ 0 w 927000"/>
                <a:gd name="textAreaRight" fmla="*/ 927360 w 927000"/>
                <a:gd name="textAreaTop" fmla="*/ 0 h 542880"/>
                <a:gd name="textAreaBottom" fmla="*/ 543240 h 542880"/>
              </a:gdLst>
              <a:ahLst/>
              <a:cxnLst/>
              <a:rect l="textAreaLeft" t="textAreaTop" r="textAreaRight" b="textAreaBottom"/>
              <a:pathLst>
                <a:path w="1236345" h="724281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805;g364d9d40898_0_98"/>
            <p:cNvSpPr/>
            <p:nvPr/>
          </p:nvSpPr>
          <p:spPr>
            <a:xfrm>
              <a:off x="965772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Alimentação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0" name="Google Shape;806;g364d9d40898_0_98"/>
          <p:cNvGrpSpPr/>
          <p:nvPr/>
        </p:nvGrpSpPr>
        <p:grpSpPr>
          <a:xfrm>
            <a:off x="13598640" y="2923920"/>
            <a:ext cx="3674160" cy="3101040"/>
            <a:chOff x="13598640" y="2923920"/>
            <a:chExt cx="3674160" cy="3101040"/>
          </a:xfrm>
        </p:grpSpPr>
        <p:sp>
          <p:nvSpPr>
            <p:cNvPr id="631" name="Google Shape;807;g364d9d40898_0_98"/>
            <p:cNvSpPr/>
            <p:nvPr/>
          </p:nvSpPr>
          <p:spPr>
            <a:xfrm>
              <a:off x="13598640" y="292392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808;g364d9d40898_0_98"/>
            <p:cNvSpPr/>
            <p:nvPr/>
          </p:nvSpPr>
          <p:spPr>
            <a:xfrm>
              <a:off x="14976360" y="3798720"/>
              <a:ext cx="714960" cy="17532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175320"/>
                <a:gd name="textAreaBottom" fmla="*/ 175680 h 175320"/>
              </a:gdLst>
              <a:ahLst/>
              <a:cxnLst/>
              <a:rect l="textAreaLeft" t="textAreaTop" r="textAreaRight" b="textAreaBottom"/>
              <a:pathLst>
                <a:path w="953897" h="234188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" name="Google Shape;809;g364d9d40898_0_98"/>
            <p:cNvSpPr/>
            <p:nvPr/>
          </p:nvSpPr>
          <p:spPr>
            <a:xfrm>
              <a:off x="13934520" y="3684600"/>
              <a:ext cx="714960" cy="25884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58840"/>
                <a:gd name="textAreaBottom" fmla="*/ 259200 h 258840"/>
              </a:gdLst>
              <a:ahLst/>
              <a:cxnLst/>
              <a:rect l="textAreaLeft" t="textAreaTop" r="textAreaRight" b="textAreaBottom"/>
              <a:pathLst>
                <a:path w="953897" h="345821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" name="Google Shape;810;g364d9d40898_0_98"/>
            <p:cNvSpPr/>
            <p:nvPr/>
          </p:nvSpPr>
          <p:spPr>
            <a:xfrm>
              <a:off x="13996440" y="5385240"/>
              <a:ext cx="400680" cy="146520"/>
            </a:xfrm>
            <a:custGeom>
              <a:avLst/>
              <a:gdLst>
                <a:gd name="textAreaLeft" fmla="*/ 0 w 400680"/>
                <a:gd name="textAreaRight" fmla="*/ 401040 w 400680"/>
                <a:gd name="textAreaTop" fmla="*/ 0 h 146520"/>
                <a:gd name="textAreaBottom" fmla="*/ 146880 h 146520"/>
              </a:gdLst>
              <a:ahLst/>
              <a:cxnLst/>
              <a:rect l="textAreaLeft" t="textAreaTop" r="textAreaRight" b="textAreaBottom"/>
              <a:pathLst>
                <a:path w="534670" h="195707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5" name="Google Shape;811;g364d9d40898_0_98"/>
            <p:cNvSpPr/>
            <p:nvPr/>
          </p:nvSpPr>
          <p:spPr>
            <a:xfrm>
              <a:off x="15366600" y="4266720"/>
              <a:ext cx="273240" cy="273240"/>
            </a:xfrm>
            <a:custGeom>
              <a:avLst/>
              <a:gdLst>
                <a:gd name="textAreaLeft" fmla="*/ 0 w 273240"/>
                <a:gd name="textAreaRight" fmla="*/ 273600 w 27324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364871" h="364871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812;g364d9d40898_0_98"/>
            <p:cNvSpPr/>
            <p:nvPr/>
          </p:nvSpPr>
          <p:spPr>
            <a:xfrm>
              <a:off x="14610240" y="5351040"/>
              <a:ext cx="439920" cy="2203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587121" h="294005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813;g364d9d40898_0_98"/>
            <p:cNvSpPr/>
            <p:nvPr/>
          </p:nvSpPr>
          <p:spPr>
            <a:xfrm>
              <a:off x="14577840" y="4247640"/>
              <a:ext cx="645840" cy="31140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311400"/>
                <a:gd name="textAreaBottom" fmla="*/ 311760 h 311400"/>
              </a:gdLst>
              <a:ahLst/>
              <a:cxnLst/>
              <a:rect l="textAreaLeft" t="textAreaTop" r="textAreaRight" b="textAreaBottom"/>
              <a:pathLst>
                <a:path w="861568" h="415798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814;g364d9d40898_0_98"/>
            <p:cNvSpPr/>
            <p:nvPr/>
          </p:nvSpPr>
          <p:spPr>
            <a:xfrm>
              <a:off x="15275160" y="5273280"/>
              <a:ext cx="654840" cy="307800"/>
            </a:xfrm>
            <a:custGeom>
              <a:avLst/>
              <a:gdLst>
                <a:gd name="textAreaLeft" fmla="*/ 0 w 654840"/>
                <a:gd name="textAreaRight" fmla="*/ 655200 w 654840"/>
                <a:gd name="textAreaTop" fmla="*/ 0 h 307800"/>
                <a:gd name="textAreaBottom" fmla="*/ 308160 h 307800"/>
              </a:gdLst>
              <a:ahLst/>
              <a:cxnLst/>
              <a:rect l="textAreaLeft" t="textAreaTop" r="textAreaRight" b="textAreaBottom"/>
              <a:pathLst>
                <a:path w="873760" h="410718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815;g364d9d40898_0_98"/>
            <p:cNvSpPr/>
            <p:nvPr/>
          </p:nvSpPr>
          <p:spPr>
            <a:xfrm>
              <a:off x="16079400" y="5171760"/>
              <a:ext cx="439920" cy="53460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34600"/>
                <a:gd name="textAreaBottom" fmla="*/ 534960 h 534600"/>
              </a:gdLst>
              <a:ahLst/>
              <a:cxnLst/>
              <a:rect l="textAreaLeft" t="textAreaTop" r="textAreaRight" b="textAreaBottom"/>
              <a:pathLst>
                <a:path w="587121" h="713359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816;g364d9d40898_0_98"/>
            <p:cNvSpPr/>
            <p:nvPr/>
          </p:nvSpPr>
          <p:spPr>
            <a:xfrm>
              <a:off x="13974120" y="4809600"/>
              <a:ext cx="519480" cy="286920"/>
            </a:xfrm>
            <a:custGeom>
              <a:avLst/>
              <a:gdLst>
                <a:gd name="textAreaLeft" fmla="*/ 0 w 519480"/>
                <a:gd name="textAreaRight" fmla="*/ 519840 w 519480"/>
                <a:gd name="textAreaTop" fmla="*/ 0 h 286920"/>
                <a:gd name="textAreaBottom" fmla="*/ 287280 h 286920"/>
              </a:gdLst>
              <a:ahLst/>
              <a:cxnLst/>
              <a:rect l="textAreaLeft" t="textAreaTop" r="textAreaRight" b="textAreaBottom"/>
              <a:pathLst>
                <a:path w="693293" h="382905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" name="Google Shape;817;g364d9d40898_0_98"/>
            <p:cNvSpPr/>
            <p:nvPr/>
          </p:nvSpPr>
          <p:spPr>
            <a:xfrm>
              <a:off x="14033520" y="4213440"/>
              <a:ext cx="380160" cy="379800"/>
            </a:xfrm>
            <a:custGeom>
              <a:avLst/>
              <a:gdLst>
                <a:gd name="textAreaLeft" fmla="*/ 0 w 380160"/>
                <a:gd name="textAreaRight" fmla="*/ 380520 w 380160"/>
                <a:gd name="textAreaTop" fmla="*/ 0 h 379800"/>
                <a:gd name="textAreaBottom" fmla="*/ 380160 h 379800"/>
              </a:gdLst>
              <a:ahLst/>
              <a:cxnLst/>
              <a:rect l="textAreaLeft" t="textAreaTop" r="textAreaRight" b="textAreaBottom"/>
              <a:pathLst>
                <a:path w="507238" h="50673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4"/>
              <a:srcRect/>
              <a:stretch>
                <a:fillRect l="-16714" r="-16714" b="-33364"/>
              </a:stretch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" name="Google Shape;818;g364d9d40898_0_98"/>
            <p:cNvSpPr/>
            <p:nvPr/>
          </p:nvSpPr>
          <p:spPr>
            <a:xfrm>
              <a:off x="15689520" y="4810680"/>
              <a:ext cx="670680" cy="216360"/>
            </a:xfrm>
            <a:custGeom>
              <a:avLst/>
              <a:gdLst>
                <a:gd name="textAreaLeft" fmla="*/ 0 w 670680"/>
                <a:gd name="textAreaRight" fmla="*/ 671040 w 670680"/>
                <a:gd name="textAreaTop" fmla="*/ 0 h 216360"/>
                <a:gd name="textAreaBottom" fmla="*/ 216720 h 216360"/>
              </a:gdLst>
              <a:ahLst/>
              <a:cxnLst/>
              <a:rect l="textAreaLeft" t="textAreaTop" r="textAreaRight" b="textAreaBottom"/>
              <a:pathLst>
                <a:path w="894588" h="289052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819;g364d9d40898_0_98"/>
            <p:cNvSpPr/>
            <p:nvPr/>
          </p:nvSpPr>
          <p:spPr>
            <a:xfrm>
              <a:off x="14734080" y="4813560"/>
              <a:ext cx="714960" cy="236160"/>
            </a:xfrm>
            <a:custGeom>
              <a:avLst/>
              <a:gdLst>
                <a:gd name="textAreaLeft" fmla="*/ 0 w 714960"/>
                <a:gd name="textAreaRight" fmla="*/ 715320 w 714960"/>
                <a:gd name="textAreaTop" fmla="*/ 0 h 236160"/>
                <a:gd name="textAreaBottom" fmla="*/ 236520 h 236160"/>
              </a:gdLst>
              <a:ahLst/>
              <a:cxnLst/>
              <a:rect l="textAreaLeft" t="textAreaTop" r="textAreaRight" b="textAreaBottom"/>
              <a:pathLst>
                <a:path w="953770" h="315468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820;g364d9d40898_0_98"/>
            <p:cNvSpPr/>
            <p:nvPr/>
          </p:nvSpPr>
          <p:spPr>
            <a:xfrm>
              <a:off x="15936480" y="4216680"/>
              <a:ext cx="610920" cy="33876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338760"/>
                <a:gd name="textAreaBottom" fmla="*/ 339120 h 338760"/>
              </a:gdLst>
              <a:ahLst/>
              <a:cxnLst/>
              <a:rect l="textAreaLeft" t="textAreaTop" r="textAreaRight" b="textAreaBottom"/>
              <a:pathLst>
                <a:path w="815213" h="451993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821;g364d9d40898_0_98"/>
            <p:cNvSpPr/>
            <p:nvPr/>
          </p:nvSpPr>
          <p:spPr>
            <a:xfrm>
              <a:off x="15892200" y="3710880"/>
              <a:ext cx="879840" cy="35964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359640"/>
                <a:gd name="textAreaBottom" fmla="*/ 360000 h 359640"/>
              </a:gdLst>
              <a:ahLst/>
              <a:cxnLst/>
              <a:rect l="textAreaLeft" t="textAreaTop" r="textAreaRight" b="textAreaBottom"/>
              <a:pathLst>
                <a:path w="1173734" h="479806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Google Shape;822;g364d9d40898_0_98"/>
            <p:cNvSpPr/>
            <p:nvPr/>
          </p:nvSpPr>
          <p:spPr>
            <a:xfrm>
              <a:off x="16573680" y="5332680"/>
              <a:ext cx="514800" cy="25092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50920"/>
                <a:gd name="textAreaBottom" fmla="*/ 251280 h 250920"/>
              </a:gdLst>
              <a:ahLst/>
              <a:cxnLst/>
              <a:rect l="textAreaLeft" t="textAreaTop" r="textAreaRight" b="textAreaBottom"/>
              <a:pathLst>
                <a:path w="686689" h="33528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7" name="Google Shape;823;g364d9d40898_0_98"/>
            <p:cNvSpPr/>
            <p:nvPr/>
          </p:nvSpPr>
          <p:spPr>
            <a:xfrm>
              <a:off x="13858560" y="308340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Others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8" name="Google Shape;824;g364d9d40898_0_98"/>
          <p:cNvGrpSpPr/>
          <p:nvPr/>
        </p:nvGrpSpPr>
        <p:grpSpPr>
          <a:xfrm>
            <a:off x="1006200" y="6526800"/>
            <a:ext cx="3670920" cy="3101040"/>
            <a:chOff x="1006200" y="6526800"/>
            <a:chExt cx="3670920" cy="3101040"/>
          </a:xfrm>
        </p:grpSpPr>
        <p:sp>
          <p:nvSpPr>
            <p:cNvPr id="649" name="Google Shape;825;g364d9d40898_0_98"/>
            <p:cNvSpPr/>
            <p:nvPr/>
          </p:nvSpPr>
          <p:spPr>
            <a:xfrm>
              <a:off x="1006200" y="6526800"/>
              <a:ext cx="3670920" cy="3101040"/>
            </a:xfrm>
            <a:custGeom>
              <a:avLst/>
              <a:gdLst>
                <a:gd name="textAreaLeft" fmla="*/ 0 w 3670920"/>
                <a:gd name="textAreaRight" fmla="*/ 3671280 w 367092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5215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826;g364d9d40898_0_98"/>
            <p:cNvSpPr/>
            <p:nvPr/>
          </p:nvSpPr>
          <p:spPr>
            <a:xfrm>
              <a:off x="1746000" y="8845560"/>
              <a:ext cx="542880" cy="382320"/>
            </a:xfrm>
            <a:custGeom>
              <a:avLst/>
              <a:gdLst>
                <a:gd name="textAreaLeft" fmla="*/ 0 w 542880"/>
                <a:gd name="textAreaRight" fmla="*/ 543240 w 542880"/>
                <a:gd name="textAreaTop" fmla="*/ 0 h 382320"/>
                <a:gd name="textAreaBottom" fmla="*/ 382680 h 382320"/>
              </a:gdLst>
              <a:ahLst/>
              <a:cxnLst/>
              <a:rect l="textAreaLeft" t="textAreaTop" r="textAreaRight" b="textAreaBottom"/>
              <a:pathLst>
                <a:path w="724408" h="510413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0"/>
              <a:srcRect/>
              <a:stretch>
                <a:fillRect r="-33421" b="-33427"/>
              </a:stretch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827;g364d9d40898_0_98"/>
            <p:cNvSpPr/>
            <p:nvPr/>
          </p:nvSpPr>
          <p:spPr>
            <a:xfrm>
              <a:off x="1508760" y="7282080"/>
              <a:ext cx="1017360" cy="464040"/>
            </a:xfrm>
            <a:custGeom>
              <a:avLst/>
              <a:gdLst>
                <a:gd name="textAreaLeft" fmla="*/ 0 w 1017360"/>
                <a:gd name="textAreaRight" fmla="*/ 1017720 w 1017360"/>
                <a:gd name="textAreaTop" fmla="*/ 0 h 464040"/>
                <a:gd name="textAreaBottom" fmla="*/ 464400 h 464040"/>
              </a:gdLst>
              <a:ahLst/>
              <a:cxnLst/>
              <a:rect l="textAreaLeft" t="textAreaTop" r="textAreaRight" b="textAreaBottom"/>
              <a:pathLst>
                <a:path w="1356995" h="619125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828;g364d9d40898_0_98"/>
            <p:cNvSpPr/>
            <p:nvPr/>
          </p:nvSpPr>
          <p:spPr>
            <a:xfrm>
              <a:off x="1442520" y="8468280"/>
              <a:ext cx="1150200" cy="218160"/>
            </a:xfrm>
            <a:custGeom>
              <a:avLst/>
              <a:gdLst>
                <a:gd name="textAreaLeft" fmla="*/ 0 w 1150200"/>
                <a:gd name="textAreaRight" fmla="*/ 1150560 w 1150200"/>
                <a:gd name="textAreaTop" fmla="*/ 0 h 218160"/>
                <a:gd name="textAreaBottom" fmla="*/ 218520 h 218160"/>
              </a:gdLst>
              <a:ahLst/>
              <a:cxnLst/>
              <a:rect l="textAreaLeft" t="textAreaTop" r="textAreaRight" b="textAreaBottom"/>
              <a:pathLst>
                <a:path w="1534287" h="291465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829;g364d9d40898_0_98"/>
            <p:cNvSpPr/>
            <p:nvPr/>
          </p:nvSpPr>
          <p:spPr>
            <a:xfrm>
              <a:off x="3026160" y="8897760"/>
              <a:ext cx="1087920" cy="277560"/>
            </a:xfrm>
            <a:custGeom>
              <a:avLst/>
              <a:gdLst>
                <a:gd name="textAreaLeft" fmla="*/ 0 w 1087920"/>
                <a:gd name="textAreaRight" fmla="*/ 1088280 w 108792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1450975" h="370459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830;g364d9d40898_0_98"/>
            <p:cNvSpPr/>
            <p:nvPr/>
          </p:nvSpPr>
          <p:spPr>
            <a:xfrm>
              <a:off x="1368000" y="7951680"/>
              <a:ext cx="1298880" cy="311040"/>
            </a:xfrm>
            <a:custGeom>
              <a:avLst/>
              <a:gdLst>
                <a:gd name="textAreaLeft" fmla="*/ 0 w 1298880"/>
                <a:gd name="textAreaRight" fmla="*/ 1299240 w 1298880"/>
                <a:gd name="textAreaTop" fmla="*/ 0 h 311040"/>
                <a:gd name="textAreaBottom" fmla="*/ 311400 h 311040"/>
              </a:gdLst>
              <a:ahLst/>
              <a:cxnLst/>
              <a:rect l="textAreaLeft" t="textAreaTop" r="textAreaRight" b="textAreaBottom"/>
              <a:pathLst>
                <a:path w="1732534" h="415417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831;g364d9d40898_0_98"/>
            <p:cNvSpPr/>
            <p:nvPr/>
          </p:nvSpPr>
          <p:spPr>
            <a:xfrm>
              <a:off x="2890440" y="7393680"/>
              <a:ext cx="1568520" cy="312840"/>
            </a:xfrm>
            <a:custGeom>
              <a:avLst/>
              <a:gdLst>
                <a:gd name="textAreaLeft" fmla="*/ 0 w 1568520"/>
                <a:gd name="textAreaRight" fmla="*/ 1568880 w 1568520"/>
                <a:gd name="textAreaTop" fmla="*/ 0 h 312840"/>
                <a:gd name="textAreaBottom" fmla="*/ 313200 h 312840"/>
              </a:gdLst>
              <a:ahLst/>
              <a:cxnLst/>
              <a:rect l="textAreaLeft" t="textAreaTop" r="textAreaRight" b="textAreaBottom"/>
              <a:pathLst>
                <a:path w="2092071" h="417576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832;g364d9d40898_0_98"/>
            <p:cNvSpPr/>
            <p:nvPr/>
          </p:nvSpPr>
          <p:spPr>
            <a:xfrm>
              <a:off x="3773520" y="8117640"/>
              <a:ext cx="695160" cy="36900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927354" h="492633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833;g364d9d40898_0_98"/>
            <p:cNvSpPr/>
            <p:nvPr/>
          </p:nvSpPr>
          <p:spPr>
            <a:xfrm>
              <a:off x="2984400" y="8078400"/>
              <a:ext cx="626760" cy="44748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447480"/>
                <a:gd name="textAreaBottom" fmla="*/ 447840 h 447480"/>
              </a:gdLst>
              <a:ahLst/>
              <a:cxnLst/>
              <a:rect l="textAreaLeft" t="textAreaTop" r="textAreaRight" b="textAreaBottom"/>
              <a:pathLst>
                <a:path w="836041" h="597281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834;g364d9d40898_0_98"/>
            <p:cNvSpPr/>
            <p:nvPr/>
          </p:nvSpPr>
          <p:spPr>
            <a:xfrm>
              <a:off x="125604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Saúde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9" name="Google Shape;835;g364d9d40898_0_98"/>
          <p:cNvGrpSpPr/>
          <p:nvPr/>
        </p:nvGrpSpPr>
        <p:grpSpPr>
          <a:xfrm>
            <a:off x="5193720" y="6526800"/>
            <a:ext cx="3674160" cy="3101040"/>
            <a:chOff x="5193720" y="6526800"/>
            <a:chExt cx="3674160" cy="3101040"/>
          </a:xfrm>
        </p:grpSpPr>
        <p:sp>
          <p:nvSpPr>
            <p:cNvPr id="660" name="Google Shape;836;g364d9d40898_0_98"/>
            <p:cNvSpPr/>
            <p:nvPr/>
          </p:nvSpPr>
          <p:spPr>
            <a:xfrm>
              <a:off x="519372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837;g364d9d40898_0_98"/>
            <p:cNvSpPr/>
            <p:nvPr/>
          </p:nvSpPr>
          <p:spPr>
            <a:xfrm>
              <a:off x="5519520" y="9114840"/>
              <a:ext cx="879840" cy="160560"/>
            </a:xfrm>
            <a:custGeom>
              <a:avLst/>
              <a:gdLst>
                <a:gd name="textAreaLeft" fmla="*/ 0 w 879840"/>
                <a:gd name="textAreaRight" fmla="*/ 880200 w 879840"/>
                <a:gd name="textAreaTop" fmla="*/ 0 h 160560"/>
                <a:gd name="textAreaBottom" fmla="*/ 160920 h 160560"/>
              </a:gdLst>
              <a:ahLst/>
              <a:cxnLst/>
              <a:rect l="textAreaLeft" t="textAreaTop" r="textAreaRight" b="textAreaBottom"/>
              <a:pathLst>
                <a:path w="1173734" h="21463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2" name="Google Shape;838;g364d9d40898_0_98"/>
            <p:cNvSpPr/>
            <p:nvPr/>
          </p:nvSpPr>
          <p:spPr>
            <a:xfrm>
              <a:off x="5747400" y="7075440"/>
              <a:ext cx="409680" cy="409680"/>
            </a:xfrm>
            <a:custGeom>
              <a:avLst/>
              <a:gdLst>
                <a:gd name="textAreaLeft" fmla="*/ 0 w 409680"/>
                <a:gd name="textAreaRight" fmla="*/ 410040 w 409680"/>
                <a:gd name="textAreaTop" fmla="*/ 0 h 409680"/>
                <a:gd name="textAreaBottom" fmla="*/ 410040 h 409680"/>
              </a:gdLst>
              <a:ahLst/>
              <a:cxnLst/>
              <a:rect l="textAreaLeft" t="textAreaTop" r="textAreaRight" b="textAreaBottom"/>
              <a:pathLst>
                <a:path w="546608" h="546608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3" name="Google Shape;839;g364d9d40898_0_98"/>
            <p:cNvSpPr/>
            <p:nvPr/>
          </p:nvSpPr>
          <p:spPr>
            <a:xfrm>
              <a:off x="5608080" y="7780320"/>
              <a:ext cx="716040" cy="242640"/>
            </a:xfrm>
            <a:custGeom>
              <a:avLst/>
              <a:gdLst>
                <a:gd name="textAreaLeft" fmla="*/ 0 w 716040"/>
                <a:gd name="textAreaRight" fmla="*/ 716400 w 716040"/>
                <a:gd name="textAreaTop" fmla="*/ 0 h 242640"/>
                <a:gd name="textAreaBottom" fmla="*/ 243000 h 242640"/>
              </a:gdLst>
              <a:ahLst/>
              <a:cxnLst/>
              <a:rect l="textAreaLeft" t="textAreaTop" r="textAreaRight" b="textAreaBottom"/>
              <a:pathLst>
                <a:path w="955040" h="324104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Google Shape;840;g364d9d40898_0_98"/>
            <p:cNvSpPr/>
            <p:nvPr/>
          </p:nvSpPr>
          <p:spPr>
            <a:xfrm>
              <a:off x="6682320" y="8496720"/>
              <a:ext cx="828360" cy="511200"/>
            </a:xfrm>
            <a:custGeom>
              <a:avLst/>
              <a:gdLst>
                <a:gd name="textAreaLeft" fmla="*/ 0 w 828360"/>
                <a:gd name="textAreaRight" fmla="*/ 828720 w 828360"/>
                <a:gd name="textAreaTop" fmla="*/ 0 h 511200"/>
                <a:gd name="textAreaBottom" fmla="*/ 511560 h 511200"/>
              </a:gdLst>
              <a:ahLst/>
              <a:cxnLst/>
              <a:rect l="textAreaLeft" t="textAreaTop" r="textAreaRight" b="textAreaBottom"/>
              <a:pathLst>
                <a:path w="1105154" h="681863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" name="Google Shape;841;g364d9d40898_0_98" descr="Leroy Merlin Logo – PNG e Vetor – Download de Logo"/>
            <p:cNvSpPr/>
            <p:nvPr/>
          </p:nvSpPr>
          <p:spPr>
            <a:xfrm>
              <a:off x="6807240" y="8096760"/>
              <a:ext cx="552960" cy="332280"/>
            </a:xfrm>
            <a:custGeom>
              <a:avLst/>
              <a:gdLst>
                <a:gd name="textAreaLeft" fmla="*/ 0 w 552960"/>
                <a:gd name="textAreaRight" fmla="*/ 553320 w 552960"/>
                <a:gd name="textAreaTop" fmla="*/ 0 h 332280"/>
                <a:gd name="textAreaBottom" fmla="*/ 332640 h 332280"/>
              </a:gdLst>
              <a:ahLst/>
              <a:cxnLst/>
              <a:rect l="textAreaLeft" t="textAreaTop" r="textAreaRight" b="textAreaBottom"/>
              <a:pathLst>
                <a:path w="737743" h="443738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842;g364d9d40898_0_98" descr="Vivara Logo – PNG e Vetor – Download de Logo"/>
            <p:cNvSpPr/>
            <p:nvPr/>
          </p:nvSpPr>
          <p:spPr>
            <a:xfrm>
              <a:off x="6717600" y="7211880"/>
              <a:ext cx="786960" cy="158760"/>
            </a:xfrm>
            <a:custGeom>
              <a:avLst/>
              <a:gdLst>
                <a:gd name="textAreaLeft" fmla="*/ 0 w 786960"/>
                <a:gd name="textAreaRight" fmla="*/ 787320 w 786960"/>
                <a:gd name="textAreaTop" fmla="*/ 0 h 158760"/>
                <a:gd name="textAreaBottom" fmla="*/ 159120 h 158760"/>
              </a:gdLst>
              <a:ahLst/>
              <a:cxnLst/>
              <a:rect l="textAreaLeft" t="textAreaTop" r="textAreaRight" b="textAreaBottom"/>
              <a:pathLst>
                <a:path w="1049909" h="212344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843;g364d9d40898_0_98"/>
            <p:cNvSpPr/>
            <p:nvPr/>
          </p:nvSpPr>
          <p:spPr>
            <a:xfrm>
              <a:off x="8007480" y="7642800"/>
              <a:ext cx="622080" cy="446400"/>
            </a:xfrm>
            <a:custGeom>
              <a:avLst/>
              <a:gdLst>
                <a:gd name="textAreaLeft" fmla="*/ 0 w 622080"/>
                <a:gd name="textAreaRight" fmla="*/ 622440 w 622080"/>
                <a:gd name="textAreaTop" fmla="*/ 0 h 446400"/>
                <a:gd name="textAreaBottom" fmla="*/ 446760 h 446400"/>
              </a:gdLst>
              <a:ahLst/>
              <a:cxnLst/>
              <a:rect l="textAreaLeft" t="textAreaTop" r="textAreaRight" b="textAreaBottom"/>
              <a:pathLst>
                <a:path w="829691" h="59563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844;g364d9d40898_0_98" descr="Grupo Mateus Logo PNG Vector (AI) Free Download"/>
            <p:cNvSpPr/>
            <p:nvPr/>
          </p:nvSpPr>
          <p:spPr>
            <a:xfrm>
              <a:off x="6764040" y="7532640"/>
              <a:ext cx="700560" cy="422280"/>
            </a:xfrm>
            <a:custGeom>
              <a:avLst/>
              <a:gdLst>
                <a:gd name="textAreaLeft" fmla="*/ 0 w 700560"/>
                <a:gd name="textAreaRight" fmla="*/ 700920 w 700560"/>
                <a:gd name="textAreaTop" fmla="*/ 0 h 422280"/>
                <a:gd name="textAreaBottom" fmla="*/ 422640 h 422280"/>
              </a:gdLst>
              <a:ahLst/>
              <a:cxnLst/>
              <a:rect l="textAreaLeft" t="textAreaTop" r="textAreaRight" b="textAreaBottom"/>
              <a:pathLst>
                <a:path w="934466" h="563753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45;g364d9d40898_0_98" descr="Shopper - Compras Inteligentes. Vida Inteligente."/>
            <p:cNvSpPr/>
            <p:nvPr/>
          </p:nvSpPr>
          <p:spPr>
            <a:xfrm>
              <a:off x="7736040" y="8386920"/>
              <a:ext cx="981360" cy="27324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73240"/>
                <a:gd name="textAreaBottom" fmla="*/ 273600 h 273240"/>
              </a:gdLst>
              <a:ahLst/>
              <a:cxnLst/>
              <a:rect l="textAreaLeft" t="textAreaTop" r="textAreaRight" b="textAreaBottom"/>
              <a:pathLst>
                <a:path w="1308735" h="364998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46;g364d9d40898_0_98"/>
            <p:cNvSpPr/>
            <p:nvPr/>
          </p:nvSpPr>
          <p:spPr>
            <a:xfrm>
              <a:off x="7835760" y="8957880"/>
              <a:ext cx="928080" cy="399600"/>
            </a:xfrm>
            <a:custGeom>
              <a:avLst/>
              <a:gdLst>
                <a:gd name="textAreaLeft" fmla="*/ 0 w 928080"/>
                <a:gd name="textAreaRight" fmla="*/ 928440 w 928080"/>
                <a:gd name="textAreaTop" fmla="*/ 0 h 399600"/>
                <a:gd name="textAreaBottom" fmla="*/ 399960 h 399600"/>
              </a:gdLst>
              <a:ahLst/>
              <a:cxnLst/>
              <a:rect l="textAreaLeft" t="textAreaTop" r="textAreaRight" b="textAreaBottom"/>
              <a:pathLst>
                <a:path w="1237742" h="533273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47;g364d9d40898_0_98"/>
            <p:cNvSpPr/>
            <p:nvPr/>
          </p:nvSpPr>
          <p:spPr>
            <a:xfrm>
              <a:off x="6712560" y="8974800"/>
              <a:ext cx="810000" cy="3661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66120"/>
                <a:gd name="textAreaBottom" fmla="*/ 366480 h 366120"/>
              </a:gdLst>
              <a:ahLst/>
              <a:cxnLst/>
              <a:rect l="textAreaLeft" t="textAreaTop" r="textAreaRight" b="textAreaBottom"/>
              <a:pathLst>
                <a:path w="1080389" h="488442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48;g364d9d40898_0_98"/>
            <p:cNvSpPr/>
            <p:nvPr/>
          </p:nvSpPr>
          <p:spPr>
            <a:xfrm>
              <a:off x="7884720" y="7107480"/>
              <a:ext cx="734400" cy="441360"/>
            </a:xfrm>
            <a:custGeom>
              <a:avLst/>
              <a:gdLst>
                <a:gd name="textAreaLeft" fmla="*/ 0 w 734400"/>
                <a:gd name="textAreaRight" fmla="*/ 734760 w 734400"/>
                <a:gd name="textAreaTop" fmla="*/ 0 h 441360"/>
                <a:gd name="textAreaBottom" fmla="*/ 441720 h 441360"/>
              </a:gdLst>
              <a:ahLst/>
              <a:cxnLst/>
              <a:rect l="textAreaLeft" t="textAreaTop" r="textAreaRight" b="textAreaBottom"/>
              <a:pathLst>
                <a:path w="979678" h="588772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849;g364d9d40898_0_98"/>
            <p:cNvSpPr/>
            <p:nvPr/>
          </p:nvSpPr>
          <p:spPr>
            <a:xfrm>
              <a:off x="5378760" y="8311680"/>
              <a:ext cx="1174320" cy="514800"/>
            </a:xfrm>
            <a:custGeom>
              <a:avLst/>
              <a:gdLst>
                <a:gd name="textAreaLeft" fmla="*/ 0 w 1174320"/>
                <a:gd name="textAreaRight" fmla="*/ 1174680 w 1174320"/>
                <a:gd name="textAreaTop" fmla="*/ 0 h 514800"/>
                <a:gd name="textAreaBottom" fmla="*/ 515160 h 514800"/>
              </a:gdLst>
              <a:ahLst/>
              <a:cxnLst/>
              <a:rect l="textAreaLeft" t="textAreaTop" r="textAreaRight" b="textAreaBottom"/>
              <a:pathLst>
                <a:path w="1566291" h="68707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850;g364d9d40898_0_98"/>
            <p:cNvSpPr/>
            <p:nvPr/>
          </p:nvSpPr>
          <p:spPr>
            <a:xfrm>
              <a:off x="545688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Varejo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5" name="Google Shape;851;g364d9d40898_0_98"/>
          <p:cNvGrpSpPr/>
          <p:nvPr/>
        </p:nvGrpSpPr>
        <p:grpSpPr>
          <a:xfrm>
            <a:off x="9390240" y="6526800"/>
            <a:ext cx="3674160" cy="3101040"/>
            <a:chOff x="9390240" y="6526800"/>
            <a:chExt cx="3674160" cy="3101040"/>
          </a:xfrm>
        </p:grpSpPr>
        <p:sp>
          <p:nvSpPr>
            <p:cNvPr id="676" name="Google Shape;852;g364d9d40898_0_98"/>
            <p:cNvSpPr/>
            <p:nvPr/>
          </p:nvSpPr>
          <p:spPr>
            <a:xfrm>
              <a:off x="939024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853;g364d9d40898_0_98"/>
            <p:cNvSpPr/>
            <p:nvPr/>
          </p:nvSpPr>
          <p:spPr>
            <a:xfrm>
              <a:off x="9770040" y="7291800"/>
              <a:ext cx="423000" cy="423000"/>
            </a:xfrm>
            <a:custGeom>
              <a:avLst/>
              <a:gdLst>
                <a:gd name="textAreaLeft" fmla="*/ 0 w 423000"/>
                <a:gd name="textAreaRight" fmla="*/ 423360 w 423000"/>
                <a:gd name="textAreaTop" fmla="*/ 0 h 423000"/>
                <a:gd name="textAreaBottom" fmla="*/ 423360 h 423000"/>
              </a:gdLst>
              <a:ahLst/>
              <a:cxnLst/>
              <a:rect l="textAreaLeft" t="textAreaTop" r="textAreaRight" b="textAreaBottom"/>
              <a:pathLst>
                <a:path w="564515" h="564642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8" name="Google Shape;854;g364d9d40898_0_98"/>
            <p:cNvSpPr/>
            <p:nvPr/>
          </p:nvSpPr>
          <p:spPr>
            <a:xfrm>
              <a:off x="11309760" y="7389720"/>
              <a:ext cx="622800" cy="259200"/>
            </a:xfrm>
            <a:custGeom>
              <a:avLst/>
              <a:gdLst>
                <a:gd name="textAreaLeft" fmla="*/ 0 w 622800"/>
                <a:gd name="textAreaRight" fmla="*/ 623160 w 622800"/>
                <a:gd name="textAreaTop" fmla="*/ 0 h 259200"/>
                <a:gd name="textAreaBottom" fmla="*/ 259560 h 259200"/>
              </a:gdLst>
              <a:ahLst/>
              <a:cxnLst/>
              <a:rect l="textAreaLeft" t="textAreaTop" r="textAreaRight" b="textAreaBottom"/>
              <a:pathLst>
                <a:path w="831088" h="345948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Google Shape;855;g364d9d40898_0_98"/>
            <p:cNvSpPr/>
            <p:nvPr/>
          </p:nvSpPr>
          <p:spPr>
            <a:xfrm>
              <a:off x="12062160" y="8357400"/>
              <a:ext cx="514800" cy="2232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223200"/>
                <a:gd name="textAreaBottom" fmla="*/ 223560 h 223200"/>
              </a:gdLst>
              <a:ahLst/>
              <a:cxnLst/>
              <a:rect l="textAreaLeft" t="textAreaTop" r="textAreaRight" b="textAreaBottom"/>
              <a:pathLst>
                <a:path w="686689" h="297942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856;g364d9d40898_0_98"/>
            <p:cNvSpPr/>
            <p:nvPr/>
          </p:nvSpPr>
          <p:spPr>
            <a:xfrm>
              <a:off x="10940760" y="7916760"/>
              <a:ext cx="716400" cy="231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955802" h="308991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857;g364d9d40898_0_98"/>
            <p:cNvSpPr/>
            <p:nvPr/>
          </p:nvSpPr>
          <p:spPr>
            <a:xfrm>
              <a:off x="10347120" y="7352280"/>
              <a:ext cx="808560" cy="339120"/>
            </a:xfrm>
            <a:custGeom>
              <a:avLst/>
              <a:gdLst>
                <a:gd name="textAreaLeft" fmla="*/ 0 w 808560"/>
                <a:gd name="textAreaRight" fmla="*/ 808920 w 808560"/>
                <a:gd name="textAreaTop" fmla="*/ 0 h 339120"/>
                <a:gd name="textAreaBottom" fmla="*/ 339480 h 339120"/>
              </a:gdLst>
              <a:ahLst/>
              <a:cxnLst/>
              <a:rect l="textAreaLeft" t="textAreaTop" r="textAreaRight" b="textAreaBottom"/>
              <a:pathLst>
                <a:path w="1078357" h="452755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858;g364d9d40898_0_98"/>
            <p:cNvSpPr/>
            <p:nvPr/>
          </p:nvSpPr>
          <p:spPr>
            <a:xfrm>
              <a:off x="9770040" y="7886880"/>
              <a:ext cx="771120" cy="234000"/>
            </a:xfrm>
            <a:custGeom>
              <a:avLst/>
              <a:gdLst>
                <a:gd name="textAreaLeft" fmla="*/ 0 w 771120"/>
                <a:gd name="textAreaRight" fmla="*/ 771480 w 771120"/>
                <a:gd name="textAreaTop" fmla="*/ 0 h 234000"/>
                <a:gd name="textAreaBottom" fmla="*/ 234360 h 234000"/>
              </a:gdLst>
              <a:ahLst/>
              <a:cxnLst/>
              <a:rect l="textAreaLeft" t="textAreaTop" r="textAreaRight" b="textAreaBottom"/>
              <a:pathLst>
                <a:path w="1028827" h="312547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859;g364d9d40898_0_98"/>
            <p:cNvSpPr/>
            <p:nvPr/>
          </p:nvSpPr>
          <p:spPr>
            <a:xfrm>
              <a:off x="9642600" y="8316360"/>
              <a:ext cx="1379880" cy="369000"/>
            </a:xfrm>
            <a:custGeom>
              <a:avLst/>
              <a:gdLst>
                <a:gd name="textAreaLeft" fmla="*/ 0 w 1379880"/>
                <a:gd name="textAreaRight" fmla="*/ 1380240 w 137988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1840357" h="492252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860;g364d9d40898_0_98"/>
            <p:cNvSpPr/>
            <p:nvPr/>
          </p:nvSpPr>
          <p:spPr>
            <a:xfrm>
              <a:off x="12128760" y="7352280"/>
              <a:ext cx="514800" cy="316800"/>
            </a:xfrm>
            <a:custGeom>
              <a:avLst/>
              <a:gdLst>
                <a:gd name="textAreaLeft" fmla="*/ 0 w 514800"/>
                <a:gd name="textAreaRight" fmla="*/ 515160 w 514800"/>
                <a:gd name="textAreaTop" fmla="*/ 0 h 316800"/>
                <a:gd name="textAreaBottom" fmla="*/ 317160 h 316800"/>
              </a:gdLst>
              <a:ahLst/>
              <a:cxnLst/>
              <a:rect l="textAreaLeft" t="textAreaTop" r="textAreaRight" b="textAreaBottom"/>
              <a:pathLst>
                <a:path w="686689" h="42291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861;g364d9d40898_0_98"/>
            <p:cNvSpPr/>
            <p:nvPr/>
          </p:nvSpPr>
          <p:spPr>
            <a:xfrm>
              <a:off x="12178800" y="7794360"/>
              <a:ext cx="414720" cy="372960"/>
            </a:xfrm>
            <a:custGeom>
              <a:avLst/>
              <a:gdLst>
                <a:gd name="textAreaLeft" fmla="*/ 0 w 414720"/>
                <a:gd name="textAreaRight" fmla="*/ 415080 w 41472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553339" h="497713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862;g364d9d40898_0_98"/>
            <p:cNvSpPr/>
            <p:nvPr/>
          </p:nvSpPr>
          <p:spPr>
            <a:xfrm>
              <a:off x="11212560" y="8164080"/>
              <a:ext cx="610920" cy="610920"/>
            </a:xfrm>
            <a:custGeom>
              <a:avLst/>
              <a:gdLst>
                <a:gd name="textAreaLeft" fmla="*/ 0 w 610920"/>
                <a:gd name="textAreaRight" fmla="*/ 611280 w 610920"/>
                <a:gd name="textAreaTop" fmla="*/ 0 h 610920"/>
                <a:gd name="textAreaBottom" fmla="*/ 611280 h 610920"/>
              </a:gdLst>
              <a:ahLst/>
              <a:cxnLst/>
              <a:rect l="textAreaLeft" t="textAreaTop" r="textAreaRight" b="textAreaBottom"/>
              <a:pathLst>
                <a:path w="815213" h="815213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863;g364d9d40898_0_98"/>
            <p:cNvSpPr/>
            <p:nvPr/>
          </p:nvSpPr>
          <p:spPr>
            <a:xfrm>
              <a:off x="10859760" y="8710920"/>
              <a:ext cx="1047600" cy="594000"/>
            </a:xfrm>
            <a:custGeom>
              <a:avLst/>
              <a:gdLst>
                <a:gd name="textAreaLeft" fmla="*/ 0 w 1047600"/>
                <a:gd name="textAreaRight" fmla="*/ 1047960 w 1047600"/>
                <a:gd name="textAreaTop" fmla="*/ 0 h 594000"/>
                <a:gd name="textAreaBottom" fmla="*/ 594360 h 594000"/>
              </a:gdLst>
              <a:ahLst/>
              <a:cxnLst/>
              <a:rect l="textAreaLeft" t="textAreaTop" r="textAreaRight" b="textAreaBottom"/>
              <a:pathLst>
                <a:path w="1397508" h="79248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864;g364d9d40898_0_98"/>
            <p:cNvSpPr/>
            <p:nvPr/>
          </p:nvSpPr>
          <p:spPr>
            <a:xfrm>
              <a:off x="9770040" y="8987400"/>
              <a:ext cx="952560" cy="196920"/>
            </a:xfrm>
            <a:custGeom>
              <a:avLst/>
              <a:gdLst>
                <a:gd name="textAreaLeft" fmla="*/ 0 w 952560"/>
                <a:gd name="textAreaRight" fmla="*/ 952920 w 952560"/>
                <a:gd name="textAreaTop" fmla="*/ 0 h 196920"/>
                <a:gd name="textAreaBottom" fmla="*/ 197280 h 196920"/>
              </a:gdLst>
              <a:ahLst/>
              <a:cxnLst/>
              <a:rect l="textAreaLeft" t="textAreaTop" r="textAreaRight" b="textAreaBottom"/>
              <a:pathLst>
                <a:path w="1270381" h="263271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865;g364d9d40898_0_98"/>
            <p:cNvSpPr/>
            <p:nvPr/>
          </p:nvSpPr>
          <p:spPr>
            <a:xfrm>
              <a:off x="12044880" y="8876520"/>
              <a:ext cx="810000" cy="371520"/>
            </a:xfrm>
            <a:custGeom>
              <a:avLst/>
              <a:gdLst>
                <a:gd name="textAreaLeft" fmla="*/ 0 w 810000"/>
                <a:gd name="textAreaRight" fmla="*/ 810360 w 810000"/>
                <a:gd name="textAreaTop" fmla="*/ 0 h 371520"/>
                <a:gd name="textAreaBottom" fmla="*/ 371880 h 371520"/>
              </a:gdLst>
              <a:ahLst/>
              <a:cxnLst/>
              <a:rect l="textAreaLeft" t="textAreaTop" r="textAreaRight" b="textAreaBottom"/>
              <a:pathLst>
                <a:path w="1080389" h="495681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0" name="Google Shape;866;g364d9d40898_0_98"/>
            <p:cNvSpPr/>
            <p:nvPr/>
          </p:nvSpPr>
          <p:spPr>
            <a:xfrm>
              <a:off x="965052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Financeiro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1" name="Google Shape;867;g364d9d40898_0_98"/>
          <p:cNvGrpSpPr/>
          <p:nvPr/>
        </p:nvGrpSpPr>
        <p:grpSpPr>
          <a:xfrm>
            <a:off x="13598640" y="6526800"/>
            <a:ext cx="3674160" cy="3101040"/>
            <a:chOff x="13598640" y="6526800"/>
            <a:chExt cx="3674160" cy="3101040"/>
          </a:xfrm>
        </p:grpSpPr>
        <p:sp>
          <p:nvSpPr>
            <p:cNvPr id="692" name="Google Shape;868;g364d9d40898_0_98"/>
            <p:cNvSpPr/>
            <p:nvPr/>
          </p:nvSpPr>
          <p:spPr>
            <a:xfrm>
              <a:off x="13598640" y="6526800"/>
              <a:ext cx="3674160" cy="3101040"/>
            </a:xfrm>
            <a:custGeom>
              <a:avLst/>
              <a:gdLst>
                <a:gd name="textAreaLeft" fmla="*/ 0 w 3674160"/>
                <a:gd name="textAreaRight" fmla="*/ 3674520 w 3674160"/>
                <a:gd name="textAreaTop" fmla="*/ 0 h 3101040"/>
                <a:gd name="textAreaBottom" fmla="*/ 3101400 h 3101040"/>
              </a:gdLst>
              <a:ahLst/>
              <a:cxnLst/>
              <a:rect l="textAreaLeft" t="textAreaTop" r="textAreaRight" b="textAreaBottom"/>
              <a:pathLst>
                <a:path w="4899279" h="4135247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69;g364d9d40898_0_98"/>
            <p:cNvSpPr/>
            <p:nvPr/>
          </p:nvSpPr>
          <p:spPr>
            <a:xfrm>
              <a:off x="14065560" y="8295840"/>
              <a:ext cx="563040" cy="563400"/>
            </a:xfrm>
            <a:custGeom>
              <a:avLst/>
              <a:gdLst>
                <a:gd name="textAreaLeft" fmla="*/ 0 w 563040"/>
                <a:gd name="textAreaRight" fmla="*/ 563400 w 563040"/>
                <a:gd name="textAreaTop" fmla="*/ 0 h 563400"/>
                <a:gd name="textAreaBottom" fmla="*/ 563760 h 563400"/>
              </a:gdLst>
              <a:ahLst/>
              <a:cxnLst/>
              <a:rect l="textAreaLeft" t="textAreaTop" r="textAreaRight" b="textAreaBottom"/>
              <a:pathLst>
                <a:path w="751332" h="751459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870;g364d9d40898_0_98"/>
            <p:cNvSpPr/>
            <p:nvPr/>
          </p:nvSpPr>
          <p:spPr>
            <a:xfrm>
              <a:off x="15777720" y="7334640"/>
              <a:ext cx="716400" cy="645480"/>
            </a:xfrm>
            <a:custGeom>
              <a:avLst/>
              <a:gdLst>
                <a:gd name="textAreaLeft" fmla="*/ 0 w 716400"/>
                <a:gd name="textAreaRight" fmla="*/ 716760 w 716400"/>
                <a:gd name="textAreaTop" fmla="*/ 0 h 645480"/>
                <a:gd name="textAreaBottom" fmla="*/ 645840 h 645480"/>
              </a:gdLst>
              <a:ahLst/>
              <a:cxnLst/>
              <a:rect l="textAreaLeft" t="textAreaTop" r="textAreaRight" b="textAreaBottom"/>
              <a:pathLst>
                <a:path w="955802" h="86106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871;g364d9d40898_0_98"/>
            <p:cNvSpPr/>
            <p:nvPr/>
          </p:nvSpPr>
          <p:spPr>
            <a:xfrm>
              <a:off x="16117560" y="8242560"/>
              <a:ext cx="698040" cy="669600"/>
            </a:xfrm>
            <a:custGeom>
              <a:avLst/>
              <a:gdLst>
                <a:gd name="textAreaLeft" fmla="*/ 0 w 698040"/>
                <a:gd name="textAreaRight" fmla="*/ 698400 w 698040"/>
                <a:gd name="textAreaTop" fmla="*/ 0 h 669600"/>
                <a:gd name="textAreaBottom" fmla="*/ 669960 h 669600"/>
              </a:gdLst>
              <a:ahLst/>
              <a:cxnLst/>
              <a:rect l="textAreaLeft" t="textAreaTop" r="textAreaRight" b="textAreaBottom"/>
              <a:pathLst>
                <a:path w="931037" h="893318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872;g364d9d40898_0_98"/>
            <p:cNvSpPr/>
            <p:nvPr/>
          </p:nvSpPr>
          <p:spPr>
            <a:xfrm>
              <a:off x="14964120" y="8413200"/>
              <a:ext cx="818640" cy="328320"/>
            </a:xfrm>
            <a:custGeom>
              <a:avLst/>
              <a:gdLst>
                <a:gd name="textAreaLeft" fmla="*/ 0 w 818640"/>
                <a:gd name="textAreaRight" fmla="*/ 819000 w 818640"/>
                <a:gd name="textAreaTop" fmla="*/ 0 h 328320"/>
                <a:gd name="textAreaBottom" fmla="*/ 328680 h 328320"/>
              </a:gdLst>
              <a:ahLst/>
              <a:cxnLst/>
              <a:rect l="textAreaLeft" t="textAreaTop" r="textAreaRight" b="textAreaBottom"/>
              <a:pathLst>
                <a:path w="1091946" h="438277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873;g364d9d40898_0_98"/>
            <p:cNvSpPr/>
            <p:nvPr/>
          </p:nvSpPr>
          <p:spPr>
            <a:xfrm>
              <a:off x="14231160" y="7555320"/>
              <a:ext cx="1179360" cy="355680"/>
            </a:xfrm>
            <a:custGeom>
              <a:avLst/>
              <a:gdLst>
                <a:gd name="textAreaLeft" fmla="*/ 0 w 1179360"/>
                <a:gd name="textAreaRight" fmla="*/ 1179720 w 1179360"/>
                <a:gd name="textAreaTop" fmla="*/ 0 h 355680"/>
                <a:gd name="textAreaBottom" fmla="*/ 356040 h 355680"/>
              </a:gdLst>
              <a:ahLst/>
              <a:cxnLst/>
              <a:rect l="textAreaLeft" t="textAreaTop" r="textAreaRight" b="textAreaBottom"/>
              <a:pathLst>
                <a:path w="1572768" h="474726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874;g364d9d40898_0_98"/>
            <p:cNvSpPr/>
            <p:nvPr/>
          </p:nvSpPr>
          <p:spPr>
            <a:xfrm>
              <a:off x="13858560" y="6615360"/>
              <a:ext cx="3108960" cy="32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20000"/>
                </a:lnSpc>
                <a:tabLst>
                  <a:tab algn="l" pos="0"/>
                </a:tabLst>
              </a:pPr>
              <a:r>
                <a:rPr b="1" lang="en-US" sz="1800" strike="noStrike" u="none">
                  <a:solidFill>
                    <a:srgbClr val="1968f0"/>
                  </a:solidFill>
                  <a:effectLst/>
                  <a:uFillTx/>
                  <a:latin typeface="Maven Pro"/>
                  <a:ea typeface="Maven Pro"/>
                </a:rPr>
                <a:t>Telecom</a:t>
              </a:r>
              <a:endPara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99" name="Google Shape;875;g364d9d40898_0_98"/>
          <p:cNvSpPr/>
          <p:nvPr/>
        </p:nvSpPr>
        <p:spPr>
          <a:xfrm>
            <a:off x="916200" y="680400"/>
            <a:ext cx="811296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202124"/>
                </a:solidFill>
                <a:effectLst/>
                <a:uFillTx/>
                <a:latin typeface="Maven Pro"/>
                <a:ea typeface="Maven Pro"/>
              </a:rPr>
              <a:t>As maiores e melhores empresas globais confiam nas soluções 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0" name="Google Shape;876;g364d9d40898_0_98"/>
          <p:cNvSpPr/>
          <p:nvPr/>
        </p:nvSpPr>
        <p:spPr>
          <a:xfrm>
            <a:off x="9029520" y="890640"/>
            <a:ext cx="2503080" cy="933840"/>
          </a:xfrm>
          <a:custGeom>
            <a:avLst/>
            <a:gdLst>
              <a:gd name="textAreaLeft" fmla="*/ 0 w 2503080"/>
              <a:gd name="textAreaRight" fmla="*/ 2503440 w 2503080"/>
              <a:gd name="textAreaTop" fmla="*/ 0 h 933840"/>
              <a:gd name="textAreaBottom" fmla="*/ 934200 h 933840"/>
            </a:gdLst>
            <a:ahLst/>
            <a:cxnLst/>
            <a:rect l="textAreaLeft" t="textAreaTop" r="textAreaRight" b="textAreaBottom"/>
            <a:pathLst>
              <a:path w="1900109" h="711677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1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885;g3776a57a795_0_214"/>
          <p:cNvSpPr/>
          <p:nvPr/>
        </p:nvSpPr>
        <p:spPr>
          <a:xfrm>
            <a:off x="2465640" y="3796920"/>
            <a:ext cx="1122444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4000"/>
              </a:lnSpc>
              <a:tabLst>
                <a:tab algn="l" pos="0"/>
              </a:tabLst>
            </a:pPr>
            <a:r>
              <a:rPr b="1" lang="en-US" sz="8600" strike="noStrike" u="none">
                <a:solidFill>
                  <a:srgbClr val="ffffff"/>
                </a:solidFill>
                <a:effectLst/>
                <a:uFillTx/>
                <a:latin typeface="Maven Pro"/>
                <a:ea typeface="Maven Pro"/>
              </a:rPr>
              <a:t>Escopo de Projeto</a:t>
            </a:r>
            <a:endParaRPr b="0" lang="pt-BR" sz="8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2" name="Google Shape;886;g3776a57a795_0_21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3" name="Google Shape;887;g3776a57a795_0_214"/>
          <p:cNvSpPr/>
          <p:nvPr/>
        </p:nvSpPr>
        <p:spPr>
          <a:xfrm>
            <a:off x="-2543400" y="0"/>
            <a:ext cx="1871640" cy="2525040"/>
          </a:xfrm>
          <a:prstGeom prst="rect">
            <a:avLst/>
          </a:prstGeom>
          <a:solidFill>
            <a:srgbClr val="e60f10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Lexend"/>
                <a:ea typeface="Lexend"/>
              </a:rPr>
              <a:t>NÃO ALTERAR ESSE SLIDE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04" name="Google Shape;888;g3776a57a795_0_214"/>
          <p:cNvGrpSpPr/>
          <p:nvPr/>
        </p:nvGrpSpPr>
        <p:grpSpPr>
          <a:xfrm>
            <a:off x="4934160" y="5263200"/>
            <a:ext cx="4017240" cy="1204200"/>
            <a:chOff x="4934160" y="5263200"/>
            <a:chExt cx="4017240" cy="1204200"/>
          </a:xfrm>
        </p:grpSpPr>
        <p:pic>
          <p:nvPicPr>
            <p:cNvPr id="705" name="Google Shape;889;g3776a57a795_0_214" descr=""/>
            <p:cNvPicPr/>
            <p:nvPr/>
          </p:nvPicPr>
          <p:blipFill>
            <a:blip r:embed="rId1"/>
            <a:stretch/>
          </p:blipFill>
          <p:spPr>
            <a:xfrm>
              <a:off x="4934160" y="5263200"/>
              <a:ext cx="4017240" cy="1204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6" name="Google Shape;890;g3776a57a795_0_214" descr=""/>
            <p:cNvPicPr/>
            <p:nvPr/>
          </p:nvPicPr>
          <p:blipFill>
            <a:blip r:embed="rId2"/>
            <a:srcRect l="23063" t="13777" r="0" b="0"/>
            <a:stretch/>
          </p:blipFill>
          <p:spPr>
            <a:xfrm>
              <a:off x="5844240" y="5423400"/>
              <a:ext cx="3107160" cy="10436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707" name="Google Shape;891;g3776a57a795_0_214" descr=""/>
          <p:cNvPicPr/>
          <p:nvPr/>
        </p:nvPicPr>
        <p:blipFill>
          <a:blip r:embed="rId3"/>
          <a:stretch/>
        </p:blipFill>
        <p:spPr>
          <a:xfrm>
            <a:off x="6835680" y="5500440"/>
            <a:ext cx="11451960" cy="382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2026-02-19T17:20:55Z</dcterms:modified>
  <cp:revision>4</cp:revision>
  <dc:subject/>
  <dc:title/>
</cp:coreProperties>
</file>